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5"/>
    <p:sldMasterId id="214748368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</p:sldIdLst>
  <p:sldSz cy="5143500" cx="9144000"/>
  <p:notesSz cx="6858000" cy="9144000"/>
  <p:embeddedFontLst>
    <p:embeddedFont>
      <p:font typeface="Proxima Nova"/>
      <p:regular r:id="rId61"/>
      <p:bold r:id="rId62"/>
      <p:italic r:id="rId63"/>
      <p:boldItalic r:id="rId64"/>
    </p:embeddedFont>
    <p:embeddedFont>
      <p:font typeface="Roboto Medium"/>
      <p:regular r:id="rId65"/>
      <p:bold r:id="rId66"/>
      <p:italic r:id="rId67"/>
      <p:boldItalic r:id="rId68"/>
    </p:embeddedFont>
    <p:embeddedFont>
      <p:font typeface="Nunito"/>
      <p:regular r:id="rId69"/>
      <p:bold r:id="rId70"/>
      <p:italic r:id="rId71"/>
      <p:boldItalic r:id="rId72"/>
    </p:embeddedFont>
    <p:embeddedFont>
      <p:font typeface="Fira Sans Extra Condensed Medium"/>
      <p:regular r:id="rId73"/>
      <p:bold r:id="rId74"/>
      <p:italic r:id="rId75"/>
      <p:boldItalic r:id="rId76"/>
    </p:embeddedFont>
    <p:embeddedFont>
      <p:font typeface="Mali Medium"/>
      <p:regular r:id="rId77"/>
      <p:bold r:id="rId78"/>
      <p:italic r:id="rId79"/>
      <p:boldItalic r:id="rId80"/>
    </p:embeddedFont>
    <p:embeddedFont>
      <p:font typeface="Proxima Nova Semibold"/>
      <p:regular r:id="rId81"/>
      <p:bold r:id="rId82"/>
      <p:boldItalic r:id="rId83"/>
    </p:embeddedFont>
    <p:embeddedFont>
      <p:font typeface="Amatic SC"/>
      <p:regular r:id="rId84"/>
      <p:bold r:id="rId85"/>
    </p:embeddedFont>
    <p:embeddedFont>
      <p:font typeface="Paytone One"/>
      <p:regular r:id="rId86"/>
    </p:embeddedFont>
    <p:embeddedFont>
      <p:font typeface="Mali"/>
      <p:regular r:id="rId87"/>
      <p:bold r:id="rId88"/>
      <p:italic r:id="rId89"/>
      <p:boldItalic r:id="rId90"/>
    </p:embeddedFont>
    <p:embeddedFont>
      <p:font typeface="Poppins Medium"/>
      <p:regular r:id="rId91"/>
      <p:bold r:id="rId92"/>
      <p:italic r:id="rId93"/>
      <p:boldItalic r:id="rId94"/>
    </p:embeddedFont>
    <p:embeddedFont>
      <p:font typeface="Chelsea Market"/>
      <p:regular r:id="rId95"/>
    </p:embeddedFont>
    <p:embeddedFont>
      <p:font typeface="Mali SemiBold"/>
      <p:regular r:id="rId96"/>
      <p:bold r:id="rId97"/>
      <p:italic r:id="rId98"/>
      <p:boldItalic r:id="rId9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59">
          <p15:clr>
            <a:srgbClr val="0000FF"/>
          </p15:clr>
        </p15:guide>
        <p15:guide id="2" orient="horz" pos="1607">
          <p15:clr>
            <a:srgbClr val="0000FF"/>
          </p15:clr>
        </p15:guide>
        <p15:guide id="3" orient="horz" pos="1309">
          <p15:clr>
            <a:srgbClr val="9AA0A6"/>
          </p15:clr>
        </p15:guide>
        <p15:guide id="4" orient="horz" pos="1965">
          <p15:clr>
            <a:srgbClr val="9AA0A6"/>
          </p15:clr>
        </p15:guide>
        <p15:guide id="5" orient="horz" pos="231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C7EC9FD-BEA2-448A-83E4-CCD77ACEDDF1}">
  <a:tblStyle styleId="{FC7EC9FD-BEA2-448A-83E4-CCD77ACEDD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59" orient="horz"/>
        <p:guide pos="1607" orient="horz"/>
        <p:guide pos="1309" orient="horz"/>
        <p:guide pos="1965" orient="horz"/>
        <p:guide pos="231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95" Type="http://schemas.openxmlformats.org/officeDocument/2006/relationships/font" Target="fonts/ChelseaMarket-regular.fntdata"/><Relationship Id="rId94" Type="http://schemas.openxmlformats.org/officeDocument/2006/relationships/font" Target="fonts/PoppinsMedium-boldItalic.fntdata"/><Relationship Id="rId97" Type="http://schemas.openxmlformats.org/officeDocument/2006/relationships/font" Target="fonts/MaliSemiBold-bold.fntdata"/><Relationship Id="rId96" Type="http://schemas.openxmlformats.org/officeDocument/2006/relationships/font" Target="fonts/MaliSemiBold-regular.fntdata"/><Relationship Id="rId11" Type="http://schemas.openxmlformats.org/officeDocument/2006/relationships/slide" Target="slides/slide4.xml"/><Relationship Id="rId99" Type="http://schemas.openxmlformats.org/officeDocument/2006/relationships/font" Target="fonts/MaliSemiBold-boldItalic.fntdata"/><Relationship Id="rId10" Type="http://schemas.openxmlformats.org/officeDocument/2006/relationships/slide" Target="slides/slide3.xml"/><Relationship Id="rId98" Type="http://schemas.openxmlformats.org/officeDocument/2006/relationships/font" Target="fonts/MaliSemiBold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91" Type="http://schemas.openxmlformats.org/officeDocument/2006/relationships/font" Target="fonts/PoppinsMedium-regular.fntdata"/><Relationship Id="rId90" Type="http://schemas.openxmlformats.org/officeDocument/2006/relationships/font" Target="fonts/Mali-boldItalic.fntdata"/><Relationship Id="rId93" Type="http://schemas.openxmlformats.org/officeDocument/2006/relationships/font" Target="fonts/PoppinsMedium-italic.fntdata"/><Relationship Id="rId92" Type="http://schemas.openxmlformats.org/officeDocument/2006/relationships/font" Target="fonts/PoppinsMedium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84" Type="http://schemas.openxmlformats.org/officeDocument/2006/relationships/font" Target="fonts/AmaticSC-regular.fntdata"/><Relationship Id="rId83" Type="http://schemas.openxmlformats.org/officeDocument/2006/relationships/font" Target="fonts/ProximaNovaSemibold-boldItalic.fntdata"/><Relationship Id="rId86" Type="http://schemas.openxmlformats.org/officeDocument/2006/relationships/font" Target="fonts/PaytoneOne-regular.fntdata"/><Relationship Id="rId85" Type="http://schemas.openxmlformats.org/officeDocument/2006/relationships/font" Target="fonts/AmaticSC-bold.fntdata"/><Relationship Id="rId88" Type="http://schemas.openxmlformats.org/officeDocument/2006/relationships/font" Target="fonts/Mali-bold.fntdata"/><Relationship Id="rId87" Type="http://schemas.openxmlformats.org/officeDocument/2006/relationships/font" Target="fonts/Mali-regular.fntdata"/><Relationship Id="rId89" Type="http://schemas.openxmlformats.org/officeDocument/2006/relationships/font" Target="fonts/Mali-italic.fntdata"/><Relationship Id="rId80" Type="http://schemas.openxmlformats.org/officeDocument/2006/relationships/font" Target="fonts/MaliMedium-boldItalic.fntdata"/><Relationship Id="rId82" Type="http://schemas.openxmlformats.org/officeDocument/2006/relationships/font" Target="fonts/ProximaNovaSemibold-bold.fntdata"/><Relationship Id="rId81" Type="http://schemas.openxmlformats.org/officeDocument/2006/relationships/font" Target="fonts/ProximaNova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FiraSansExtraCondensedMedium-regular.fntdata"/><Relationship Id="rId72" Type="http://schemas.openxmlformats.org/officeDocument/2006/relationships/font" Target="fonts/Nunito-boldItalic.fntdata"/><Relationship Id="rId75" Type="http://schemas.openxmlformats.org/officeDocument/2006/relationships/font" Target="fonts/FiraSansExtraCondensedMedium-italic.fntdata"/><Relationship Id="rId74" Type="http://schemas.openxmlformats.org/officeDocument/2006/relationships/font" Target="fonts/FiraSansExtraCondensedMedium-bold.fntdata"/><Relationship Id="rId77" Type="http://schemas.openxmlformats.org/officeDocument/2006/relationships/font" Target="fonts/MaliMedium-regular.fntdata"/><Relationship Id="rId76" Type="http://schemas.openxmlformats.org/officeDocument/2006/relationships/font" Target="fonts/FiraSansExtraCondensedMedium-boldItalic.fntdata"/><Relationship Id="rId79" Type="http://schemas.openxmlformats.org/officeDocument/2006/relationships/font" Target="fonts/MaliMedium-italic.fntdata"/><Relationship Id="rId78" Type="http://schemas.openxmlformats.org/officeDocument/2006/relationships/font" Target="fonts/MaliMedium-bold.fntdata"/><Relationship Id="rId71" Type="http://schemas.openxmlformats.org/officeDocument/2006/relationships/font" Target="fonts/Nunito-italic.fntdata"/><Relationship Id="rId70" Type="http://schemas.openxmlformats.org/officeDocument/2006/relationships/font" Target="fonts/Nunito-bold.fntdata"/><Relationship Id="rId62" Type="http://schemas.openxmlformats.org/officeDocument/2006/relationships/font" Target="fonts/ProximaNova-bold.fntdata"/><Relationship Id="rId61" Type="http://schemas.openxmlformats.org/officeDocument/2006/relationships/font" Target="fonts/ProximaNova-regular.fntdata"/><Relationship Id="rId64" Type="http://schemas.openxmlformats.org/officeDocument/2006/relationships/font" Target="fonts/ProximaNova-boldItalic.fntdata"/><Relationship Id="rId63" Type="http://schemas.openxmlformats.org/officeDocument/2006/relationships/font" Target="fonts/ProximaNova-italic.fntdata"/><Relationship Id="rId66" Type="http://schemas.openxmlformats.org/officeDocument/2006/relationships/font" Target="fonts/RobotoMedium-bold.fntdata"/><Relationship Id="rId65" Type="http://schemas.openxmlformats.org/officeDocument/2006/relationships/font" Target="fonts/RobotoMedium-regular.fntdata"/><Relationship Id="rId68" Type="http://schemas.openxmlformats.org/officeDocument/2006/relationships/font" Target="fonts/RobotoMedium-boldItalic.fntdata"/><Relationship Id="rId67" Type="http://schemas.openxmlformats.org/officeDocument/2006/relationships/font" Target="fonts/RobotoMedium-italic.fntdata"/><Relationship Id="rId60" Type="http://schemas.openxmlformats.org/officeDocument/2006/relationships/slide" Target="slides/slide53.xml"/><Relationship Id="rId69" Type="http://schemas.openxmlformats.org/officeDocument/2006/relationships/font" Target="fonts/Nunito-regular.fntdata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5" Type="http://schemas.openxmlformats.org/officeDocument/2006/relationships/slide" Target="slides/slide48.xml"/><Relationship Id="rId54" Type="http://schemas.openxmlformats.org/officeDocument/2006/relationships/slide" Target="slides/slide47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59" Type="http://schemas.openxmlformats.org/officeDocument/2006/relationships/slide" Target="slides/slide52.xml"/><Relationship Id="rId58" Type="http://schemas.openxmlformats.org/officeDocument/2006/relationships/slide" Target="slides/slide51.xml"/></Relationships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7040f09d03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7040f09d03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640c982cef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640c982cef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640c982cef_2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Google Shape;1307;g640c982cef_2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6320de4b7d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3" name="Google Shape;1333;g6320de4b7d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g657949137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0" name="Google Shape;1360;g657949137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g6320de4b7d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5" name="Google Shape;1365;g6320de4b7d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72c827f12c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72c827f12c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63da1a438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63da1a438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g6320de4b7d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" name="Google Shape;1414;g6320de4b7d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6320de4b7d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6320de4b7d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6adfe1226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" name="Google Shape;1457;g6adfe1226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63da1a4385_0_16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63da1a4385_0_16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831def491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831def491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643b6a2986_0_1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643b6a2986_0_1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6320de4b7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6320de4b7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g6320de4b7d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4" name="Google Shape;1644;g6320de4b7d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g72a146daca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0" name="Google Shape;1670;g72a146daca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g6408f5a9af_1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8" name="Google Shape;1678;g6408f5a9af_1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6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Google Shape;1737;g6320de4b7d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8" name="Google Shape;1738;g6320de4b7d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g707c3e161e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3" name="Google Shape;1763;g707c3e161e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9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6320de4b7d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6320de4b7d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6320de4b7d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6320de4b7d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72a146daca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72a146daca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6320de4b7d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6320de4b7d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640c982cef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6" name="Google Shape;1866;g640c982cef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g6320de4b7d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" name="Google Shape;1904;g6320de4b7d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g6320de4b7d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" name="Google Shape;1940;g6320de4b7d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g6320de4b7d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3" name="Google Shape;1973;g6320de4b7d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5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g6320de4b7d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7" name="Google Shape;2007;g6320de4b7d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g63da1a4385_0_16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7" name="Google Shape;2047;g63da1a4385_0_16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6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Google Shape;2127;g63da1a4385_0_16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8" name="Google Shape;2128;g63da1a4385_0_16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2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g712b721133_1_7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" name="Google Shape;2134;g712b721133_1_7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9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Google Shape;2140;g712b721133_1_77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1" name="Google Shape;2141;g712b721133_1_7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6320de4b7d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6320de4b7d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8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712b721133_1_7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712b721133_1_7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g712b721133_1_8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9" name="Google Shape;2499;g712b721133_1_8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4" name="Shape 5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5" name="Google Shape;5285;g712b721133_1_108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6" name="Google Shape;5286;g712b721133_1_10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3" name="Shape 5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4" name="Google Shape;5704;g712b721133_1_11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5" name="Google Shape;5705;g712b721133_1_11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3" name="Shape 5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4" name="Google Shape;5874;g712b721133_1_11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5" name="Google Shape;5875;g712b721133_1_11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8" name="Shape 6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9" name="Google Shape;6279;g712b721133_1_11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0" name="Google Shape;6280;g712b721133_1_11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8" name="Shape 6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9" name="Google Shape;6659;g712b721133_1_12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0" name="Google Shape;6660;g712b721133_1_12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2" name="Shape 7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3" name="Google Shape;7073;g712b721133_1_12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4" name="Google Shape;7074;g712b721133_1_12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3" name="Shape 7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4" name="Google Shape;7434;g712b721133_1_130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5" name="Google Shape;7435;g712b721133_1_13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3" name="Shape 7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4" name="Google Shape;7944;g712b721133_1_13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5" name="Google Shape;7945;g712b721133_1_13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6320de4b7d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6320de4b7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3" name="Shape 8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4" name="Google Shape;8564;g712b721133_1_14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5" name="Google Shape;8565;g712b721133_1_14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7" name="Shape 9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8" name="Google Shape;9158;g712b721133_1_14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9" name="Google Shape;9159;g712b721133_1_14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8" name="Shape 9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9" name="Google Shape;9479;g712b721133_1_150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0" name="Google Shape;9480;g712b721133_1_15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3" name="Shape 9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4" name="Google Shape;9784;g712b721133_1_15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5" name="Google Shape;9785;g712b721133_1_15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6320de4b7d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6320de4b7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6320de4b7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4" name="Google Shape;1174;g6320de4b7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6320de4b7d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6320de4b7d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6408f5a9af_1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6408f5a9af_1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640350" y="3076050"/>
            <a:ext cx="7110000" cy="3093025"/>
            <a:chOff x="257575" y="1301825"/>
            <a:chExt cx="7110000" cy="3093025"/>
          </a:xfrm>
        </p:grpSpPr>
        <p:sp>
          <p:nvSpPr>
            <p:cNvPr id="10" name="Google Shape;10;p2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-484300" y="-1463825"/>
            <a:ext cx="7109975" cy="3093025"/>
            <a:chOff x="238125" y="1301825"/>
            <a:chExt cx="7109975" cy="3093025"/>
          </a:xfrm>
        </p:grpSpPr>
        <p:sp>
          <p:nvSpPr>
            <p:cNvPr id="38" name="Google Shape;38;p2"/>
            <p:cNvSpPr/>
            <p:nvPr/>
          </p:nvSpPr>
          <p:spPr>
            <a:xfrm>
              <a:off x="238125" y="1314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2" y="35674"/>
                  </a:lnTo>
                  <a:lnTo>
                    <a:pt x="31366" y="26349"/>
                  </a:lnTo>
                  <a:lnTo>
                    <a:pt x="30884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64825" y="204300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48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7" y="26348"/>
                  </a:lnTo>
                  <a:lnTo>
                    <a:pt x="30885" y="852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080675" y="1313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2"/>
          <p:cNvSpPr txBox="1"/>
          <p:nvPr>
            <p:ph type="ctrTitle"/>
          </p:nvPr>
        </p:nvSpPr>
        <p:spPr>
          <a:xfrm rot="780">
            <a:off x="1266975" y="1715025"/>
            <a:ext cx="6610200" cy="12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Font typeface="Paytone One"/>
              <a:buNone/>
              <a:defRPr sz="9600"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68" name="Google Shape;68;p2"/>
          <p:cNvSpPr txBox="1"/>
          <p:nvPr>
            <p:ph idx="1" type="subTitle"/>
          </p:nvPr>
        </p:nvSpPr>
        <p:spPr>
          <a:xfrm rot="1327">
            <a:off x="3017400" y="2861825"/>
            <a:ext cx="31092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"/>
              <a:buNone/>
              <a:defRPr>
                <a:latin typeface="Nunito"/>
                <a:ea typeface="Nunito"/>
                <a:cs typeface="Nunito"/>
                <a:sym typeface="Nuni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"/>
              <a:buNone/>
              <a:defRPr sz="2800">
                <a:latin typeface="Nunito"/>
                <a:ea typeface="Nunito"/>
                <a:cs typeface="Nunito"/>
                <a:sym typeface="Nuni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"/>
              <a:buNone/>
              <a:defRPr sz="2800">
                <a:latin typeface="Nunito"/>
                <a:ea typeface="Nunito"/>
                <a:cs typeface="Nunito"/>
                <a:sym typeface="Nuni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"/>
              <a:buNone/>
              <a:defRPr sz="2800">
                <a:latin typeface="Nunito"/>
                <a:ea typeface="Nunito"/>
                <a:cs typeface="Nunito"/>
                <a:sym typeface="Nuni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"/>
              <a:buNone/>
              <a:defRPr sz="2800">
                <a:latin typeface="Nunito"/>
                <a:ea typeface="Nunito"/>
                <a:cs typeface="Nunito"/>
                <a:sym typeface="Nuni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"/>
              <a:buNone/>
              <a:defRPr sz="2800">
                <a:latin typeface="Nunito"/>
                <a:ea typeface="Nunito"/>
                <a:cs typeface="Nunito"/>
                <a:sym typeface="Nuni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"/>
              <a:buNone/>
              <a:defRPr sz="2800">
                <a:latin typeface="Nunito"/>
                <a:ea typeface="Nunito"/>
                <a:cs typeface="Nunito"/>
                <a:sym typeface="Nuni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"/>
              <a:buNone/>
              <a:defRPr sz="2800">
                <a:latin typeface="Nunito"/>
                <a:ea typeface="Nunito"/>
                <a:cs typeface="Nunito"/>
                <a:sym typeface="Nuni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unito"/>
              <a:buNone/>
              <a:defRPr sz="28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picture">
  <p:cSld name="CUSTOM_12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1"/>
          <p:cNvSpPr txBox="1"/>
          <p:nvPr>
            <p:ph type="title"/>
          </p:nvPr>
        </p:nvSpPr>
        <p:spPr>
          <a:xfrm>
            <a:off x="2215650" y="273225"/>
            <a:ext cx="4712700" cy="11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31" name="Google Shape;231;p11"/>
          <p:cNvGrpSpPr/>
          <p:nvPr/>
        </p:nvGrpSpPr>
        <p:grpSpPr>
          <a:xfrm>
            <a:off x="-519964" y="217929"/>
            <a:ext cx="989634" cy="1280992"/>
            <a:chOff x="683750" y="2772725"/>
            <a:chExt cx="1200575" cy="1622125"/>
          </a:xfrm>
        </p:grpSpPr>
        <p:sp>
          <p:nvSpPr>
            <p:cNvPr id="232" name="Google Shape;232;p11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" name="Google Shape;234;p11"/>
          <p:cNvGrpSpPr/>
          <p:nvPr/>
        </p:nvGrpSpPr>
        <p:grpSpPr>
          <a:xfrm flipH="1">
            <a:off x="-57700" y="4116675"/>
            <a:ext cx="4155000" cy="1627300"/>
            <a:chOff x="1526875" y="2765275"/>
            <a:chExt cx="4155000" cy="1627300"/>
          </a:xfrm>
        </p:grpSpPr>
        <p:sp>
          <p:nvSpPr>
            <p:cNvPr id="235" name="Google Shape;235;p11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1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1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1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1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1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" name="Google Shape;241;p11"/>
          <p:cNvGrpSpPr/>
          <p:nvPr/>
        </p:nvGrpSpPr>
        <p:grpSpPr>
          <a:xfrm>
            <a:off x="8547836" y="808479"/>
            <a:ext cx="989634" cy="1280992"/>
            <a:chOff x="683750" y="2772725"/>
            <a:chExt cx="1200575" cy="1622125"/>
          </a:xfrm>
        </p:grpSpPr>
        <p:sp>
          <p:nvSpPr>
            <p:cNvPr id="242" name="Google Shape;242;p11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1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2"/>
          <p:cNvSpPr txBox="1"/>
          <p:nvPr>
            <p:ph hasCustomPrompt="1" type="title"/>
          </p:nvPr>
        </p:nvSpPr>
        <p:spPr>
          <a:xfrm rot="152">
            <a:off x="1171575" y="1770400"/>
            <a:ext cx="68010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6" name="Google Shape;246;p12"/>
          <p:cNvSpPr txBox="1"/>
          <p:nvPr>
            <p:ph idx="1" type="subTitle"/>
          </p:nvPr>
        </p:nvSpPr>
        <p:spPr>
          <a:xfrm flipH="1">
            <a:off x="3047600" y="3003550"/>
            <a:ext cx="3048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grpSp>
        <p:nvGrpSpPr>
          <p:cNvPr id="247" name="Google Shape;247;p12"/>
          <p:cNvGrpSpPr/>
          <p:nvPr/>
        </p:nvGrpSpPr>
        <p:grpSpPr>
          <a:xfrm>
            <a:off x="2659400" y="3352275"/>
            <a:ext cx="7110000" cy="3093025"/>
            <a:chOff x="257575" y="1301825"/>
            <a:chExt cx="7110000" cy="3093025"/>
          </a:xfrm>
        </p:grpSpPr>
        <p:sp>
          <p:nvSpPr>
            <p:cNvPr id="248" name="Google Shape;248;p12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" name="Google Shape;270;p12"/>
          <p:cNvGrpSpPr/>
          <p:nvPr/>
        </p:nvGrpSpPr>
        <p:grpSpPr>
          <a:xfrm>
            <a:off x="-484300" y="-1263800"/>
            <a:ext cx="7109975" cy="3093025"/>
            <a:chOff x="238125" y="1301825"/>
            <a:chExt cx="7109975" cy="3093025"/>
          </a:xfrm>
        </p:grpSpPr>
        <p:sp>
          <p:nvSpPr>
            <p:cNvPr id="271" name="Google Shape;271;p12"/>
            <p:cNvSpPr/>
            <p:nvPr/>
          </p:nvSpPr>
          <p:spPr>
            <a:xfrm>
              <a:off x="238125" y="1314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2" y="35674"/>
                  </a:lnTo>
                  <a:lnTo>
                    <a:pt x="31366" y="26349"/>
                  </a:lnTo>
                  <a:lnTo>
                    <a:pt x="30884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664825" y="204300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48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7" y="26348"/>
                  </a:lnTo>
                  <a:lnTo>
                    <a:pt x="30885" y="852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1080675" y="1313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2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2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2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2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2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2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2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4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3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97" name="Google Shape;297;p13"/>
          <p:cNvGrpSpPr/>
          <p:nvPr/>
        </p:nvGrpSpPr>
        <p:grpSpPr>
          <a:xfrm>
            <a:off x="-878550" y="3834750"/>
            <a:ext cx="7110000" cy="2353575"/>
            <a:chOff x="-878550" y="3834750"/>
            <a:chExt cx="7110000" cy="2353575"/>
          </a:xfrm>
        </p:grpSpPr>
        <p:grpSp>
          <p:nvGrpSpPr>
            <p:cNvPr id="298" name="Google Shape;298;p13"/>
            <p:cNvGrpSpPr/>
            <p:nvPr/>
          </p:nvGrpSpPr>
          <p:grpSpPr>
            <a:xfrm>
              <a:off x="-878550" y="3834750"/>
              <a:ext cx="7110000" cy="2353575"/>
              <a:chOff x="257575" y="2041275"/>
              <a:chExt cx="7110000" cy="2353575"/>
            </a:xfrm>
          </p:grpSpPr>
          <p:sp>
            <p:nvSpPr>
              <p:cNvPr id="299" name="Google Shape;299;p13"/>
              <p:cNvSpPr/>
              <p:nvPr/>
            </p:nvSpPr>
            <p:spPr>
              <a:xfrm>
                <a:off x="1507400" y="2041275"/>
                <a:ext cx="784175" cy="891850"/>
              </a:xfrm>
              <a:custGeom>
                <a:rect b="b" l="l" r="r" t="t"/>
                <a:pathLst>
                  <a:path extrusionOk="0" h="35674" w="31367">
                    <a:moveTo>
                      <a:pt x="15214" y="0"/>
                    </a:moveTo>
                    <a:lnTo>
                      <a:pt x="0" y="9325"/>
                    </a:lnTo>
                    <a:lnTo>
                      <a:pt x="482" y="27173"/>
                    </a:lnTo>
                    <a:lnTo>
                      <a:pt x="16153" y="35673"/>
                    </a:lnTo>
                    <a:lnTo>
                      <a:pt x="31366" y="26348"/>
                    </a:lnTo>
                    <a:lnTo>
                      <a:pt x="30885" y="8501"/>
                    </a:lnTo>
                    <a:lnTo>
                      <a:pt x="15214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13"/>
              <p:cNvSpPr/>
              <p:nvPr/>
            </p:nvSpPr>
            <p:spPr>
              <a:xfrm>
                <a:off x="257575" y="2774425"/>
                <a:ext cx="784175" cy="891850"/>
              </a:xfrm>
              <a:custGeom>
                <a:rect b="b" l="l" r="r" t="t"/>
                <a:pathLst>
                  <a:path extrusionOk="0" h="35674" w="31367">
                    <a:moveTo>
                      <a:pt x="15214" y="1"/>
                    </a:moveTo>
                    <a:lnTo>
                      <a:pt x="1" y="9349"/>
                    </a:lnTo>
                    <a:lnTo>
                      <a:pt x="482" y="27174"/>
                    </a:lnTo>
                    <a:lnTo>
                      <a:pt x="16153" y="35674"/>
                    </a:lnTo>
                    <a:lnTo>
                      <a:pt x="31367" y="26349"/>
                    </a:lnTo>
                    <a:lnTo>
                      <a:pt x="30885" y="8524"/>
                    </a:lnTo>
                    <a:lnTo>
                      <a:pt x="15214" y="1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13"/>
              <p:cNvSpPr/>
              <p:nvPr/>
            </p:nvSpPr>
            <p:spPr>
              <a:xfrm>
                <a:off x="683750" y="3503025"/>
                <a:ext cx="784150" cy="891825"/>
              </a:xfrm>
              <a:custGeom>
                <a:rect b="b" l="l" r="r" t="t"/>
                <a:pathLst>
                  <a:path extrusionOk="0" h="35673" w="31366">
                    <a:moveTo>
                      <a:pt x="15213" y="0"/>
                    </a:moveTo>
                    <a:lnTo>
                      <a:pt x="0" y="9325"/>
                    </a:lnTo>
                    <a:lnTo>
                      <a:pt x="481" y="27150"/>
                    </a:lnTo>
                    <a:lnTo>
                      <a:pt x="16175" y="35673"/>
                    </a:lnTo>
                    <a:lnTo>
                      <a:pt x="31366" y="26325"/>
                    </a:lnTo>
                    <a:lnTo>
                      <a:pt x="30907" y="8500"/>
                    </a:lnTo>
                    <a:lnTo>
                      <a:pt x="15213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3"/>
              <p:cNvSpPr/>
              <p:nvPr/>
            </p:nvSpPr>
            <p:spPr>
              <a:xfrm>
                <a:off x="1100150" y="2772725"/>
                <a:ext cx="784175" cy="891825"/>
              </a:xfrm>
              <a:custGeom>
                <a:rect b="b" l="l" r="r" t="t"/>
                <a:pathLst>
                  <a:path extrusionOk="0" h="35673" w="31367">
                    <a:moveTo>
                      <a:pt x="15214" y="0"/>
                    </a:moveTo>
                    <a:lnTo>
                      <a:pt x="1" y="9325"/>
                    </a:lnTo>
                    <a:lnTo>
                      <a:pt x="482" y="27173"/>
                    </a:lnTo>
                    <a:lnTo>
                      <a:pt x="16153" y="35673"/>
                    </a:lnTo>
                    <a:lnTo>
                      <a:pt x="31366" y="26348"/>
                    </a:lnTo>
                    <a:lnTo>
                      <a:pt x="30885" y="8500"/>
                    </a:lnTo>
                    <a:lnTo>
                      <a:pt x="15214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3"/>
              <p:cNvSpPr/>
              <p:nvPr/>
            </p:nvSpPr>
            <p:spPr>
              <a:xfrm>
                <a:off x="1526875" y="3501300"/>
                <a:ext cx="784175" cy="891275"/>
              </a:xfrm>
              <a:custGeom>
                <a:rect b="b" l="l" r="r" t="t"/>
                <a:pathLst>
                  <a:path extrusionOk="0" h="35651" w="31367">
                    <a:moveTo>
                      <a:pt x="15191" y="0"/>
                    </a:moveTo>
                    <a:lnTo>
                      <a:pt x="0" y="9325"/>
                    </a:lnTo>
                    <a:lnTo>
                      <a:pt x="482" y="27150"/>
                    </a:lnTo>
                    <a:lnTo>
                      <a:pt x="16153" y="35650"/>
                    </a:lnTo>
                    <a:lnTo>
                      <a:pt x="31366" y="26325"/>
                    </a:lnTo>
                    <a:lnTo>
                      <a:pt x="30885" y="8500"/>
                    </a:lnTo>
                    <a:lnTo>
                      <a:pt x="15191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3"/>
              <p:cNvSpPr/>
              <p:nvPr/>
            </p:nvSpPr>
            <p:spPr>
              <a:xfrm>
                <a:off x="1943300" y="2771000"/>
                <a:ext cx="784150" cy="891850"/>
              </a:xfrm>
              <a:custGeom>
                <a:rect b="b" l="l" r="r" t="t"/>
                <a:pathLst>
                  <a:path extrusionOk="0" h="35674" w="31366">
                    <a:moveTo>
                      <a:pt x="15190" y="0"/>
                    </a:moveTo>
                    <a:lnTo>
                      <a:pt x="0" y="9325"/>
                    </a:lnTo>
                    <a:lnTo>
                      <a:pt x="458" y="27173"/>
                    </a:lnTo>
                    <a:lnTo>
                      <a:pt x="16152" y="35673"/>
                    </a:lnTo>
                    <a:lnTo>
                      <a:pt x="31366" y="26325"/>
                    </a:lnTo>
                    <a:lnTo>
                      <a:pt x="30884" y="8500"/>
                    </a:lnTo>
                    <a:lnTo>
                      <a:pt x="15190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3"/>
              <p:cNvSpPr/>
              <p:nvPr/>
            </p:nvSpPr>
            <p:spPr>
              <a:xfrm>
                <a:off x="2369450" y="3499000"/>
                <a:ext cx="784150" cy="891850"/>
              </a:xfrm>
              <a:custGeom>
                <a:rect b="b" l="l" r="r" t="t"/>
                <a:pathLst>
                  <a:path extrusionOk="0" h="35674" w="31366">
                    <a:moveTo>
                      <a:pt x="15213" y="1"/>
                    </a:moveTo>
                    <a:lnTo>
                      <a:pt x="0" y="9348"/>
                    </a:lnTo>
                    <a:lnTo>
                      <a:pt x="481" y="27173"/>
                    </a:lnTo>
                    <a:lnTo>
                      <a:pt x="16153" y="35673"/>
                    </a:lnTo>
                    <a:lnTo>
                      <a:pt x="31366" y="26349"/>
                    </a:lnTo>
                    <a:lnTo>
                      <a:pt x="30884" y="8524"/>
                    </a:lnTo>
                    <a:lnTo>
                      <a:pt x="15213" y="1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3"/>
              <p:cNvSpPr/>
              <p:nvPr/>
            </p:nvSpPr>
            <p:spPr>
              <a:xfrm>
                <a:off x="2785850" y="2769275"/>
                <a:ext cx="784175" cy="891275"/>
              </a:xfrm>
              <a:custGeom>
                <a:rect b="b" l="l" r="r" t="t"/>
                <a:pathLst>
                  <a:path extrusionOk="0" h="35651" w="31367">
                    <a:moveTo>
                      <a:pt x="15214" y="1"/>
                    </a:moveTo>
                    <a:lnTo>
                      <a:pt x="1" y="9326"/>
                    </a:lnTo>
                    <a:lnTo>
                      <a:pt x="482" y="27151"/>
                    </a:lnTo>
                    <a:lnTo>
                      <a:pt x="16153" y="35651"/>
                    </a:lnTo>
                    <a:lnTo>
                      <a:pt x="31366" y="26326"/>
                    </a:lnTo>
                    <a:lnTo>
                      <a:pt x="30885" y="8501"/>
                    </a:lnTo>
                    <a:lnTo>
                      <a:pt x="15214" y="1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3"/>
              <p:cNvSpPr/>
              <p:nvPr/>
            </p:nvSpPr>
            <p:spPr>
              <a:xfrm>
                <a:off x="3212575" y="3497275"/>
                <a:ext cx="783600" cy="891850"/>
              </a:xfrm>
              <a:custGeom>
                <a:rect b="b" l="l" r="r" t="t"/>
                <a:pathLst>
                  <a:path extrusionOk="0" h="35674" w="31344">
                    <a:moveTo>
                      <a:pt x="15191" y="1"/>
                    </a:moveTo>
                    <a:lnTo>
                      <a:pt x="0" y="9326"/>
                    </a:lnTo>
                    <a:lnTo>
                      <a:pt x="459" y="27174"/>
                    </a:lnTo>
                    <a:lnTo>
                      <a:pt x="16153" y="35674"/>
                    </a:lnTo>
                    <a:lnTo>
                      <a:pt x="31343" y="26349"/>
                    </a:lnTo>
                    <a:lnTo>
                      <a:pt x="30885" y="8501"/>
                    </a:lnTo>
                    <a:lnTo>
                      <a:pt x="15191" y="1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3"/>
              <p:cNvSpPr/>
              <p:nvPr/>
            </p:nvSpPr>
            <p:spPr>
              <a:xfrm>
                <a:off x="3628425" y="2767000"/>
                <a:ext cx="784150" cy="891825"/>
              </a:xfrm>
              <a:custGeom>
                <a:rect b="b" l="l" r="r" t="t"/>
                <a:pathLst>
                  <a:path extrusionOk="0" h="35673" w="31366">
                    <a:moveTo>
                      <a:pt x="15213" y="0"/>
                    </a:moveTo>
                    <a:lnTo>
                      <a:pt x="0" y="9348"/>
                    </a:lnTo>
                    <a:lnTo>
                      <a:pt x="481" y="27173"/>
                    </a:lnTo>
                    <a:lnTo>
                      <a:pt x="16176" y="35673"/>
                    </a:lnTo>
                    <a:lnTo>
                      <a:pt x="31366" y="26348"/>
                    </a:lnTo>
                    <a:lnTo>
                      <a:pt x="30907" y="8523"/>
                    </a:lnTo>
                    <a:lnTo>
                      <a:pt x="15213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3"/>
              <p:cNvSpPr/>
              <p:nvPr/>
            </p:nvSpPr>
            <p:spPr>
              <a:xfrm>
                <a:off x="4055150" y="3495575"/>
                <a:ext cx="784150" cy="891825"/>
              </a:xfrm>
              <a:custGeom>
                <a:rect b="b" l="l" r="r" t="t"/>
                <a:pathLst>
                  <a:path extrusionOk="0" h="35673" w="31366">
                    <a:moveTo>
                      <a:pt x="15213" y="0"/>
                    </a:moveTo>
                    <a:lnTo>
                      <a:pt x="0" y="9325"/>
                    </a:lnTo>
                    <a:lnTo>
                      <a:pt x="481" y="27150"/>
                    </a:lnTo>
                    <a:lnTo>
                      <a:pt x="16153" y="35673"/>
                    </a:lnTo>
                    <a:lnTo>
                      <a:pt x="31366" y="26325"/>
                    </a:lnTo>
                    <a:lnTo>
                      <a:pt x="30885" y="8500"/>
                    </a:lnTo>
                    <a:lnTo>
                      <a:pt x="15213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3"/>
              <p:cNvSpPr/>
              <p:nvPr/>
            </p:nvSpPr>
            <p:spPr>
              <a:xfrm>
                <a:off x="4897700" y="3493850"/>
                <a:ext cx="784175" cy="891275"/>
              </a:xfrm>
              <a:custGeom>
                <a:rect b="b" l="l" r="r" t="t"/>
                <a:pathLst>
                  <a:path extrusionOk="0" h="35651" w="31367">
                    <a:moveTo>
                      <a:pt x="15214" y="0"/>
                    </a:moveTo>
                    <a:lnTo>
                      <a:pt x="1" y="9325"/>
                    </a:lnTo>
                    <a:lnTo>
                      <a:pt x="482" y="27150"/>
                    </a:lnTo>
                    <a:lnTo>
                      <a:pt x="16176" y="35650"/>
                    </a:lnTo>
                    <a:lnTo>
                      <a:pt x="31366" y="26325"/>
                    </a:lnTo>
                    <a:lnTo>
                      <a:pt x="30908" y="8501"/>
                    </a:lnTo>
                    <a:lnTo>
                      <a:pt x="15214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3"/>
              <p:cNvSpPr/>
              <p:nvPr/>
            </p:nvSpPr>
            <p:spPr>
              <a:xfrm>
                <a:off x="5740850" y="3491550"/>
                <a:ext cx="784150" cy="891850"/>
              </a:xfrm>
              <a:custGeom>
                <a:rect b="b" l="l" r="r" t="t"/>
                <a:pathLst>
                  <a:path extrusionOk="0" h="35674" w="31366">
                    <a:moveTo>
                      <a:pt x="15190" y="1"/>
                    </a:moveTo>
                    <a:lnTo>
                      <a:pt x="0" y="9326"/>
                    </a:lnTo>
                    <a:lnTo>
                      <a:pt x="481" y="27174"/>
                    </a:lnTo>
                    <a:lnTo>
                      <a:pt x="16153" y="35674"/>
                    </a:lnTo>
                    <a:lnTo>
                      <a:pt x="31366" y="26349"/>
                    </a:lnTo>
                    <a:lnTo>
                      <a:pt x="30885" y="8501"/>
                    </a:lnTo>
                    <a:lnTo>
                      <a:pt x="15190" y="1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3"/>
              <p:cNvSpPr/>
              <p:nvPr/>
            </p:nvSpPr>
            <p:spPr>
              <a:xfrm>
                <a:off x="6583400" y="3489850"/>
                <a:ext cx="784175" cy="891825"/>
              </a:xfrm>
              <a:custGeom>
                <a:rect b="b" l="l" r="r" t="t"/>
                <a:pathLst>
                  <a:path extrusionOk="0" h="35673" w="31367">
                    <a:moveTo>
                      <a:pt x="15214" y="0"/>
                    </a:moveTo>
                    <a:lnTo>
                      <a:pt x="1" y="9325"/>
                    </a:lnTo>
                    <a:lnTo>
                      <a:pt x="482" y="27173"/>
                    </a:lnTo>
                    <a:lnTo>
                      <a:pt x="16153" y="35673"/>
                    </a:lnTo>
                    <a:lnTo>
                      <a:pt x="31366" y="26348"/>
                    </a:lnTo>
                    <a:lnTo>
                      <a:pt x="30885" y="8500"/>
                    </a:lnTo>
                    <a:lnTo>
                      <a:pt x="15214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3" name="Google Shape;313;p13"/>
            <p:cNvSpPr/>
            <p:nvPr/>
          </p:nvSpPr>
          <p:spPr>
            <a:xfrm>
              <a:off x="3340313" y="45604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4188325" y="45604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5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4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317" name="Google Shape;317;p14"/>
          <p:cNvGrpSpPr/>
          <p:nvPr/>
        </p:nvGrpSpPr>
        <p:grpSpPr>
          <a:xfrm rot="10800000">
            <a:off x="7198813" y="4094575"/>
            <a:ext cx="1626725" cy="1622150"/>
            <a:chOff x="4452075" y="1303525"/>
            <a:chExt cx="1626725" cy="1622150"/>
          </a:xfrm>
        </p:grpSpPr>
        <p:sp>
          <p:nvSpPr>
            <p:cNvPr id="318" name="Google Shape;318;p14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4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14"/>
          <p:cNvGrpSpPr/>
          <p:nvPr/>
        </p:nvGrpSpPr>
        <p:grpSpPr>
          <a:xfrm flipH="1">
            <a:off x="-695775" y="-754675"/>
            <a:ext cx="2905200" cy="2351300"/>
            <a:chOff x="7171875" y="-754675"/>
            <a:chExt cx="2905200" cy="2351300"/>
          </a:xfrm>
        </p:grpSpPr>
        <p:sp>
          <p:nvSpPr>
            <p:cNvPr id="322" name="Google Shape;322;p14"/>
            <p:cNvSpPr/>
            <p:nvPr/>
          </p:nvSpPr>
          <p:spPr>
            <a:xfrm>
              <a:off x="7171875" y="-7512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48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7" y="26348"/>
                  </a:lnTo>
                  <a:lnTo>
                    <a:pt x="30885" y="852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4"/>
            <p:cNvSpPr/>
            <p:nvPr/>
          </p:nvSpPr>
          <p:spPr>
            <a:xfrm>
              <a:off x="8857025" y="-7546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8450350" y="-232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4"/>
            <p:cNvSpPr/>
            <p:nvPr/>
          </p:nvSpPr>
          <p:spPr>
            <a:xfrm>
              <a:off x="8876500" y="7047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9292900" y="-249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9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5"/>
          <p:cNvSpPr txBox="1"/>
          <p:nvPr>
            <p:ph hasCustomPrompt="1" type="title"/>
          </p:nvPr>
        </p:nvSpPr>
        <p:spPr>
          <a:xfrm flipH="1">
            <a:off x="3620539" y="3509901"/>
            <a:ext cx="1209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48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9" name="Google Shape;329;p15"/>
          <p:cNvSpPr txBox="1"/>
          <p:nvPr>
            <p:ph idx="1" type="subTitle"/>
          </p:nvPr>
        </p:nvSpPr>
        <p:spPr>
          <a:xfrm flipH="1">
            <a:off x="5346175" y="2057588"/>
            <a:ext cx="24099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0" name="Google Shape;330;p15"/>
          <p:cNvSpPr txBox="1"/>
          <p:nvPr>
            <p:ph idx="2" type="subTitle"/>
          </p:nvPr>
        </p:nvSpPr>
        <p:spPr>
          <a:xfrm>
            <a:off x="6035925" y="3205226"/>
            <a:ext cx="24099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1" name="Google Shape;331;p15"/>
          <p:cNvSpPr txBox="1"/>
          <p:nvPr>
            <p:ph idx="3" type="subTitle"/>
          </p:nvPr>
        </p:nvSpPr>
        <p:spPr>
          <a:xfrm flipH="1">
            <a:off x="673600" y="3147867"/>
            <a:ext cx="24099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2" name="Google Shape;332;p15"/>
          <p:cNvSpPr txBox="1"/>
          <p:nvPr>
            <p:ph idx="4" type="subTitle"/>
          </p:nvPr>
        </p:nvSpPr>
        <p:spPr>
          <a:xfrm flipH="1">
            <a:off x="5346175" y="1475063"/>
            <a:ext cx="2634000" cy="74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ytone One"/>
              <a:buNone/>
              <a:defRPr sz="2400">
                <a:latin typeface="Mali SemiBold"/>
                <a:ea typeface="Mali SemiBold"/>
                <a:cs typeface="Mali SemiBold"/>
                <a:sym typeface="Mali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333" name="Google Shape;333;p15"/>
          <p:cNvSpPr txBox="1"/>
          <p:nvPr>
            <p:ph idx="5" type="subTitle"/>
          </p:nvPr>
        </p:nvSpPr>
        <p:spPr>
          <a:xfrm>
            <a:off x="6035925" y="2603651"/>
            <a:ext cx="2409900" cy="74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ytone One"/>
              <a:buNone/>
              <a:defRPr sz="2400">
                <a:latin typeface="Mali SemiBold"/>
                <a:ea typeface="Mali SemiBold"/>
                <a:cs typeface="Mali SemiBold"/>
                <a:sym typeface="Mali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334" name="Google Shape;334;p15"/>
          <p:cNvSpPr txBox="1"/>
          <p:nvPr>
            <p:ph idx="6" type="subTitle"/>
          </p:nvPr>
        </p:nvSpPr>
        <p:spPr>
          <a:xfrm flipH="1">
            <a:off x="402700" y="2661042"/>
            <a:ext cx="2680800" cy="6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ytone One"/>
              <a:buNone/>
              <a:defRPr sz="2400">
                <a:latin typeface="Mali SemiBold"/>
                <a:ea typeface="Mali SemiBold"/>
                <a:cs typeface="Mali SemiBold"/>
                <a:sym typeface="Mali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aytone One"/>
              <a:buNone/>
              <a:defRPr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335" name="Google Shape;335;p15"/>
          <p:cNvSpPr txBox="1"/>
          <p:nvPr>
            <p:ph hasCustomPrompt="1" idx="7" type="title"/>
          </p:nvPr>
        </p:nvSpPr>
        <p:spPr>
          <a:xfrm>
            <a:off x="3563539" y="2295381"/>
            <a:ext cx="132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sz="48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6" name="Google Shape;336;p15"/>
          <p:cNvSpPr txBox="1"/>
          <p:nvPr>
            <p:ph hasCustomPrompt="1" idx="8" type="title"/>
          </p:nvPr>
        </p:nvSpPr>
        <p:spPr>
          <a:xfrm>
            <a:off x="3563539" y="1090481"/>
            <a:ext cx="13236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sz="4800">
                <a:solidFill>
                  <a:schemeClr val="accent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7" name="Google Shape;337;p15"/>
          <p:cNvSpPr txBox="1"/>
          <p:nvPr>
            <p:ph idx="9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338" name="Google Shape;338;p15"/>
          <p:cNvGrpSpPr/>
          <p:nvPr/>
        </p:nvGrpSpPr>
        <p:grpSpPr>
          <a:xfrm flipH="1">
            <a:off x="-472385" y="3293973"/>
            <a:ext cx="2284874" cy="2619058"/>
            <a:chOff x="5314125" y="2029825"/>
            <a:chExt cx="2053450" cy="2353575"/>
          </a:xfrm>
        </p:grpSpPr>
        <p:sp>
          <p:nvSpPr>
            <p:cNvPr id="339" name="Google Shape;339;p15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" name="Google Shape;344;p15"/>
          <p:cNvGrpSpPr/>
          <p:nvPr/>
        </p:nvGrpSpPr>
        <p:grpSpPr>
          <a:xfrm>
            <a:off x="7444707" y="-1786348"/>
            <a:ext cx="2268036" cy="2599759"/>
            <a:chOff x="5314125" y="2029825"/>
            <a:chExt cx="2053450" cy="2353575"/>
          </a:xfrm>
        </p:grpSpPr>
        <p:sp>
          <p:nvSpPr>
            <p:cNvPr id="345" name="Google Shape;345;p15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15"/>
          <p:cNvGrpSpPr/>
          <p:nvPr/>
        </p:nvGrpSpPr>
        <p:grpSpPr>
          <a:xfrm>
            <a:off x="-1358363" y="875948"/>
            <a:ext cx="2287412" cy="1827506"/>
            <a:chOff x="3450663" y="-567051"/>
            <a:chExt cx="1890580" cy="1510461"/>
          </a:xfrm>
        </p:grpSpPr>
        <p:sp>
          <p:nvSpPr>
            <p:cNvPr id="351" name="Google Shape;351;p15"/>
            <p:cNvSpPr/>
            <p:nvPr/>
          </p:nvSpPr>
          <p:spPr>
            <a:xfrm>
              <a:off x="3829202" y="-565448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4612376" y="-567051"/>
              <a:ext cx="728867" cy="828440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3450663" y="114435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4233837" y="112831"/>
              <a:ext cx="728867" cy="828975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6"/>
          <p:cNvSpPr txBox="1"/>
          <p:nvPr>
            <p:ph type="ctrTitle"/>
          </p:nvPr>
        </p:nvSpPr>
        <p:spPr>
          <a:xfrm flipH="1">
            <a:off x="1048312" y="3142694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7" name="Google Shape;357;p16"/>
          <p:cNvSpPr txBox="1"/>
          <p:nvPr>
            <p:ph idx="1" type="subTitle"/>
          </p:nvPr>
        </p:nvSpPr>
        <p:spPr>
          <a:xfrm flipH="1">
            <a:off x="826912" y="2257188"/>
            <a:ext cx="2003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8" name="Google Shape;358;p16"/>
          <p:cNvSpPr txBox="1"/>
          <p:nvPr>
            <p:ph idx="2" type="ctrTitle"/>
          </p:nvPr>
        </p:nvSpPr>
        <p:spPr>
          <a:xfrm flipH="1">
            <a:off x="3795652" y="3142694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9" name="Google Shape;359;p16"/>
          <p:cNvSpPr txBox="1"/>
          <p:nvPr>
            <p:ph idx="3" type="subTitle"/>
          </p:nvPr>
        </p:nvSpPr>
        <p:spPr>
          <a:xfrm flipH="1">
            <a:off x="3510352" y="2257188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60" name="Google Shape;360;p16"/>
          <p:cNvSpPr txBox="1"/>
          <p:nvPr>
            <p:ph idx="4" type="ctrTitle"/>
          </p:nvPr>
        </p:nvSpPr>
        <p:spPr>
          <a:xfrm flipH="1">
            <a:off x="6547777" y="3142694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1" name="Google Shape;361;p16"/>
          <p:cNvSpPr txBox="1"/>
          <p:nvPr>
            <p:ph idx="5" type="subTitle"/>
          </p:nvPr>
        </p:nvSpPr>
        <p:spPr>
          <a:xfrm flipH="1">
            <a:off x="6262477" y="2257188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62" name="Google Shape;362;p16"/>
          <p:cNvSpPr txBox="1"/>
          <p:nvPr>
            <p:ph idx="6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363" name="Google Shape;363;p16"/>
          <p:cNvGrpSpPr/>
          <p:nvPr/>
        </p:nvGrpSpPr>
        <p:grpSpPr>
          <a:xfrm>
            <a:off x="-777338" y="3942998"/>
            <a:ext cx="2287412" cy="1827506"/>
            <a:chOff x="3450663" y="-567051"/>
            <a:chExt cx="1890580" cy="1510461"/>
          </a:xfrm>
        </p:grpSpPr>
        <p:sp>
          <p:nvSpPr>
            <p:cNvPr id="364" name="Google Shape;364;p16"/>
            <p:cNvSpPr/>
            <p:nvPr/>
          </p:nvSpPr>
          <p:spPr>
            <a:xfrm>
              <a:off x="3829202" y="-565448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6"/>
            <p:cNvSpPr/>
            <p:nvPr/>
          </p:nvSpPr>
          <p:spPr>
            <a:xfrm>
              <a:off x="4612376" y="-567051"/>
              <a:ext cx="728867" cy="828440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6"/>
            <p:cNvSpPr/>
            <p:nvPr/>
          </p:nvSpPr>
          <p:spPr>
            <a:xfrm>
              <a:off x="3450663" y="114435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6"/>
            <p:cNvSpPr/>
            <p:nvPr/>
          </p:nvSpPr>
          <p:spPr>
            <a:xfrm>
              <a:off x="4233837" y="112831"/>
              <a:ext cx="728867" cy="828975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" name="Google Shape;368;p16"/>
          <p:cNvGrpSpPr/>
          <p:nvPr/>
        </p:nvGrpSpPr>
        <p:grpSpPr>
          <a:xfrm>
            <a:off x="7171875" y="-751225"/>
            <a:ext cx="1219500" cy="1621550"/>
            <a:chOff x="7171875" y="-751225"/>
            <a:chExt cx="1219500" cy="1621550"/>
          </a:xfrm>
        </p:grpSpPr>
        <p:sp>
          <p:nvSpPr>
            <p:cNvPr id="369" name="Google Shape;369;p16"/>
            <p:cNvSpPr/>
            <p:nvPr/>
          </p:nvSpPr>
          <p:spPr>
            <a:xfrm>
              <a:off x="7171875" y="-7512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48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7" y="26348"/>
                  </a:lnTo>
                  <a:lnTo>
                    <a:pt x="30885" y="852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6"/>
            <p:cNvSpPr/>
            <p:nvPr/>
          </p:nvSpPr>
          <p:spPr>
            <a:xfrm>
              <a:off x="7607200" y="-2150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_1_1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7"/>
          <p:cNvSpPr txBox="1"/>
          <p:nvPr>
            <p:ph idx="1" type="subTitle"/>
          </p:nvPr>
        </p:nvSpPr>
        <p:spPr>
          <a:xfrm flipH="1">
            <a:off x="6346625" y="2130402"/>
            <a:ext cx="14175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2400">
                <a:latin typeface="Mali SemiBold"/>
                <a:ea typeface="Mali SemiBold"/>
                <a:cs typeface="Mali SemiBold"/>
                <a:sym typeface="Mali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373" name="Google Shape;373;p17"/>
          <p:cNvSpPr txBox="1"/>
          <p:nvPr>
            <p:ph idx="2" type="subTitle"/>
          </p:nvPr>
        </p:nvSpPr>
        <p:spPr>
          <a:xfrm flipH="1">
            <a:off x="1122475" y="2130402"/>
            <a:ext cx="19581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2400">
                <a:latin typeface="Mali SemiBold"/>
                <a:ea typeface="Mali SemiBold"/>
                <a:cs typeface="Mali SemiBold"/>
                <a:sym typeface="Mali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374" name="Google Shape;374;p17"/>
          <p:cNvSpPr txBox="1"/>
          <p:nvPr>
            <p:ph idx="3" type="subTitle"/>
          </p:nvPr>
        </p:nvSpPr>
        <p:spPr>
          <a:xfrm flipH="1">
            <a:off x="1122475" y="3439301"/>
            <a:ext cx="19581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75" name="Google Shape;375;p17"/>
          <p:cNvSpPr txBox="1"/>
          <p:nvPr>
            <p:ph idx="4" type="subTitle"/>
          </p:nvPr>
        </p:nvSpPr>
        <p:spPr>
          <a:xfrm flipH="1">
            <a:off x="6076325" y="3439301"/>
            <a:ext cx="19581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76" name="Google Shape;376;p17"/>
          <p:cNvSpPr txBox="1"/>
          <p:nvPr>
            <p:ph idx="5" type="subTitle"/>
          </p:nvPr>
        </p:nvSpPr>
        <p:spPr>
          <a:xfrm flipH="1">
            <a:off x="3593025" y="2130402"/>
            <a:ext cx="19581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2400">
                <a:latin typeface="Mali SemiBold"/>
                <a:ea typeface="Mali SemiBold"/>
                <a:cs typeface="Mali SemiBold"/>
                <a:sym typeface="Mali SemiBold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ytone One"/>
              <a:buNone/>
              <a:defRPr sz="300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/>
        </p:txBody>
      </p:sp>
      <p:sp>
        <p:nvSpPr>
          <p:cNvPr id="377" name="Google Shape;377;p17"/>
          <p:cNvSpPr txBox="1"/>
          <p:nvPr>
            <p:ph idx="6" type="subTitle"/>
          </p:nvPr>
        </p:nvSpPr>
        <p:spPr>
          <a:xfrm flipH="1">
            <a:off x="3593025" y="3439298"/>
            <a:ext cx="19581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78" name="Google Shape;378;p17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379" name="Google Shape;379;p17"/>
          <p:cNvGrpSpPr/>
          <p:nvPr/>
        </p:nvGrpSpPr>
        <p:grpSpPr>
          <a:xfrm>
            <a:off x="7937975" y="-696587"/>
            <a:ext cx="2469850" cy="3083875"/>
            <a:chOff x="4035675" y="1303525"/>
            <a:chExt cx="2469850" cy="3083875"/>
          </a:xfrm>
        </p:grpSpPr>
        <p:sp>
          <p:nvSpPr>
            <p:cNvPr id="380" name="Google Shape;380;p17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4878813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7" name="Google Shape;387;p17"/>
          <p:cNvGrpSpPr/>
          <p:nvPr/>
        </p:nvGrpSpPr>
        <p:grpSpPr>
          <a:xfrm flipH="1">
            <a:off x="-1620675" y="2987338"/>
            <a:ext cx="2469850" cy="2353575"/>
            <a:chOff x="-354000" y="2968288"/>
            <a:chExt cx="2469850" cy="2353575"/>
          </a:xfrm>
        </p:grpSpPr>
        <p:sp>
          <p:nvSpPr>
            <p:cNvPr id="388" name="Google Shape;388;p17"/>
            <p:cNvSpPr/>
            <p:nvPr/>
          </p:nvSpPr>
          <p:spPr>
            <a:xfrm>
              <a:off x="53250" y="2970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896375" y="296828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-354000" y="370146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72725" y="4430038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489125" y="369973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915275" y="4428313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1331700" y="3698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2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8"/>
          <p:cNvSpPr txBox="1"/>
          <p:nvPr>
            <p:ph type="ctrTitle"/>
          </p:nvPr>
        </p:nvSpPr>
        <p:spPr>
          <a:xfrm flipH="1">
            <a:off x="3785847" y="159422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7" name="Google Shape;397;p18"/>
          <p:cNvSpPr txBox="1"/>
          <p:nvPr>
            <p:ph idx="1" type="subTitle"/>
          </p:nvPr>
        </p:nvSpPr>
        <p:spPr>
          <a:xfrm flipH="1">
            <a:off x="3518726" y="2016500"/>
            <a:ext cx="209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98" name="Google Shape;398;p18"/>
          <p:cNvSpPr txBox="1"/>
          <p:nvPr>
            <p:ph idx="2" type="ctrTitle"/>
          </p:nvPr>
        </p:nvSpPr>
        <p:spPr>
          <a:xfrm flipH="1">
            <a:off x="6297645" y="159422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9" name="Google Shape;399;p18"/>
          <p:cNvSpPr txBox="1"/>
          <p:nvPr>
            <p:ph idx="3" type="subTitle"/>
          </p:nvPr>
        </p:nvSpPr>
        <p:spPr>
          <a:xfrm flipH="1">
            <a:off x="6030500" y="2018850"/>
            <a:ext cx="209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00" name="Google Shape;400;p18"/>
          <p:cNvSpPr txBox="1"/>
          <p:nvPr>
            <p:ph idx="4" type="ctrTitle"/>
          </p:nvPr>
        </p:nvSpPr>
        <p:spPr>
          <a:xfrm flipH="1">
            <a:off x="1381680" y="306181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1" name="Google Shape;401;p18"/>
          <p:cNvSpPr txBox="1"/>
          <p:nvPr>
            <p:ph idx="5" type="subTitle"/>
          </p:nvPr>
        </p:nvSpPr>
        <p:spPr>
          <a:xfrm flipH="1">
            <a:off x="1114525" y="3502050"/>
            <a:ext cx="209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02" name="Google Shape;402;p18"/>
          <p:cNvSpPr txBox="1"/>
          <p:nvPr>
            <p:ph idx="6" type="ctrTitle"/>
          </p:nvPr>
        </p:nvSpPr>
        <p:spPr>
          <a:xfrm flipH="1">
            <a:off x="3658497" y="3061811"/>
            <a:ext cx="1815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3" name="Google Shape;403;p18"/>
          <p:cNvSpPr txBox="1"/>
          <p:nvPr>
            <p:ph idx="7" type="subTitle"/>
          </p:nvPr>
        </p:nvSpPr>
        <p:spPr>
          <a:xfrm flipH="1">
            <a:off x="3518726" y="3502050"/>
            <a:ext cx="209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04" name="Google Shape;404;p18"/>
          <p:cNvSpPr txBox="1"/>
          <p:nvPr>
            <p:ph idx="8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405" name="Google Shape;405;p18"/>
          <p:cNvGrpSpPr/>
          <p:nvPr/>
        </p:nvGrpSpPr>
        <p:grpSpPr>
          <a:xfrm rot="10800000">
            <a:off x="7198813" y="3361425"/>
            <a:ext cx="2450375" cy="2355300"/>
            <a:chOff x="3628425" y="1303525"/>
            <a:chExt cx="2450375" cy="2355300"/>
          </a:xfrm>
        </p:grpSpPr>
        <p:sp>
          <p:nvSpPr>
            <p:cNvPr id="406" name="Google Shape;406;p18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18"/>
          <p:cNvGrpSpPr/>
          <p:nvPr/>
        </p:nvGrpSpPr>
        <p:grpSpPr>
          <a:xfrm>
            <a:off x="-716000" y="-844337"/>
            <a:ext cx="1646200" cy="3081575"/>
            <a:chOff x="5721375" y="1301825"/>
            <a:chExt cx="1646200" cy="3081575"/>
          </a:xfrm>
        </p:grpSpPr>
        <p:sp>
          <p:nvSpPr>
            <p:cNvPr id="413" name="Google Shape;413;p18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8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8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8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8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9"/>
          <p:cNvSpPr txBox="1"/>
          <p:nvPr>
            <p:ph type="ctrTitle"/>
          </p:nvPr>
        </p:nvSpPr>
        <p:spPr>
          <a:xfrm flipH="1">
            <a:off x="1086411" y="17236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21" name="Google Shape;421;p19"/>
          <p:cNvSpPr txBox="1"/>
          <p:nvPr>
            <p:ph idx="1" type="subTitle"/>
          </p:nvPr>
        </p:nvSpPr>
        <p:spPr>
          <a:xfrm flipH="1">
            <a:off x="809361" y="2157926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22" name="Google Shape;422;p19"/>
          <p:cNvSpPr txBox="1"/>
          <p:nvPr>
            <p:ph idx="2" type="ctrTitle"/>
          </p:nvPr>
        </p:nvSpPr>
        <p:spPr>
          <a:xfrm flipH="1">
            <a:off x="3791709" y="17236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23" name="Google Shape;423;p19"/>
          <p:cNvSpPr txBox="1"/>
          <p:nvPr>
            <p:ph idx="3" type="subTitle"/>
          </p:nvPr>
        </p:nvSpPr>
        <p:spPr>
          <a:xfrm flipH="1">
            <a:off x="3514659" y="2157926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24" name="Google Shape;424;p19"/>
          <p:cNvSpPr txBox="1"/>
          <p:nvPr>
            <p:ph idx="4" type="ctrTitle"/>
          </p:nvPr>
        </p:nvSpPr>
        <p:spPr>
          <a:xfrm flipH="1">
            <a:off x="6586357" y="17236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25" name="Google Shape;425;p19"/>
          <p:cNvSpPr txBox="1"/>
          <p:nvPr>
            <p:ph idx="5" type="subTitle"/>
          </p:nvPr>
        </p:nvSpPr>
        <p:spPr>
          <a:xfrm flipH="1">
            <a:off x="6309307" y="2157926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26" name="Google Shape;426;p19"/>
          <p:cNvSpPr txBox="1"/>
          <p:nvPr>
            <p:ph idx="6" type="ctrTitle"/>
          </p:nvPr>
        </p:nvSpPr>
        <p:spPr>
          <a:xfrm flipH="1">
            <a:off x="1086411" y="33940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27" name="Google Shape;427;p19"/>
          <p:cNvSpPr txBox="1"/>
          <p:nvPr>
            <p:ph idx="7" type="subTitle"/>
          </p:nvPr>
        </p:nvSpPr>
        <p:spPr>
          <a:xfrm flipH="1">
            <a:off x="809361" y="3815862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28" name="Google Shape;428;p19"/>
          <p:cNvSpPr txBox="1"/>
          <p:nvPr>
            <p:ph idx="8" type="ctrTitle"/>
          </p:nvPr>
        </p:nvSpPr>
        <p:spPr>
          <a:xfrm flipH="1">
            <a:off x="3791709" y="33940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29" name="Google Shape;429;p19"/>
          <p:cNvSpPr txBox="1"/>
          <p:nvPr>
            <p:ph idx="9" type="subTitle"/>
          </p:nvPr>
        </p:nvSpPr>
        <p:spPr>
          <a:xfrm flipH="1">
            <a:off x="3514659" y="3815862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30" name="Google Shape;430;p19"/>
          <p:cNvSpPr txBox="1"/>
          <p:nvPr>
            <p:ph idx="13" type="ctrTitle"/>
          </p:nvPr>
        </p:nvSpPr>
        <p:spPr>
          <a:xfrm flipH="1">
            <a:off x="6586357" y="339400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31" name="Google Shape;431;p19"/>
          <p:cNvSpPr txBox="1"/>
          <p:nvPr>
            <p:ph idx="14" type="subTitle"/>
          </p:nvPr>
        </p:nvSpPr>
        <p:spPr>
          <a:xfrm flipH="1">
            <a:off x="6309307" y="3815862"/>
            <a:ext cx="2114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32" name="Google Shape;432;p19"/>
          <p:cNvSpPr txBox="1"/>
          <p:nvPr>
            <p:ph idx="15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433" name="Google Shape;433;p19"/>
          <p:cNvGrpSpPr/>
          <p:nvPr/>
        </p:nvGrpSpPr>
        <p:grpSpPr>
          <a:xfrm flipH="1">
            <a:off x="-1641025" y="-697925"/>
            <a:ext cx="2450375" cy="2355300"/>
            <a:chOff x="3628425" y="1303525"/>
            <a:chExt cx="2450375" cy="2355300"/>
          </a:xfrm>
        </p:grpSpPr>
        <p:sp>
          <p:nvSpPr>
            <p:cNvPr id="434" name="Google Shape;434;p19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" name="Google Shape;440;p19"/>
          <p:cNvGrpSpPr/>
          <p:nvPr/>
        </p:nvGrpSpPr>
        <p:grpSpPr>
          <a:xfrm flipH="1">
            <a:off x="6716917" y="4573667"/>
            <a:ext cx="1810697" cy="994370"/>
            <a:chOff x="5314125" y="2761825"/>
            <a:chExt cx="1627300" cy="893575"/>
          </a:xfrm>
        </p:grpSpPr>
        <p:sp>
          <p:nvSpPr>
            <p:cNvPr id="441" name="Google Shape;441;p19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4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0"/>
          <p:cNvSpPr txBox="1"/>
          <p:nvPr>
            <p:ph hasCustomPrompt="1" type="title"/>
          </p:nvPr>
        </p:nvSpPr>
        <p:spPr>
          <a:xfrm>
            <a:off x="2278500" y="1855056"/>
            <a:ext cx="45870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45" name="Google Shape;445;p20"/>
          <p:cNvSpPr txBox="1"/>
          <p:nvPr>
            <p:ph idx="1" type="subTitle"/>
          </p:nvPr>
        </p:nvSpPr>
        <p:spPr>
          <a:xfrm flipH="1">
            <a:off x="2749650" y="2618777"/>
            <a:ext cx="36447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46" name="Google Shape;446;p20"/>
          <p:cNvSpPr txBox="1"/>
          <p:nvPr>
            <p:ph hasCustomPrompt="1" idx="2" type="title"/>
          </p:nvPr>
        </p:nvSpPr>
        <p:spPr>
          <a:xfrm>
            <a:off x="2278500" y="447165"/>
            <a:ext cx="45870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47" name="Google Shape;447;p20"/>
          <p:cNvSpPr txBox="1"/>
          <p:nvPr>
            <p:ph idx="3" type="subTitle"/>
          </p:nvPr>
        </p:nvSpPr>
        <p:spPr>
          <a:xfrm flipH="1">
            <a:off x="2749650" y="1205860"/>
            <a:ext cx="36447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48" name="Google Shape;448;p20"/>
          <p:cNvSpPr txBox="1"/>
          <p:nvPr>
            <p:ph hasCustomPrompt="1" idx="4" type="title"/>
          </p:nvPr>
        </p:nvSpPr>
        <p:spPr>
          <a:xfrm>
            <a:off x="2278500" y="3288654"/>
            <a:ext cx="45870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49" name="Google Shape;449;p20"/>
          <p:cNvSpPr txBox="1"/>
          <p:nvPr>
            <p:ph idx="5" type="subTitle"/>
          </p:nvPr>
        </p:nvSpPr>
        <p:spPr>
          <a:xfrm flipH="1">
            <a:off x="2995650" y="4049830"/>
            <a:ext cx="31527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grpSp>
        <p:nvGrpSpPr>
          <p:cNvPr id="450" name="Google Shape;450;p20"/>
          <p:cNvGrpSpPr/>
          <p:nvPr/>
        </p:nvGrpSpPr>
        <p:grpSpPr>
          <a:xfrm flipH="1">
            <a:off x="-490900" y="3353975"/>
            <a:ext cx="3312425" cy="2357025"/>
            <a:chOff x="2785850" y="1303525"/>
            <a:chExt cx="3312425" cy="2357025"/>
          </a:xfrm>
        </p:grpSpPr>
        <p:sp>
          <p:nvSpPr>
            <p:cNvPr id="451" name="Google Shape;451;p20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" name="Google Shape;458;p20"/>
          <p:cNvGrpSpPr/>
          <p:nvPr/>
        </p:nvGrpSpPr>
        <p:grpSpPr>
          <a:xfrm>
            <a:off x="5886025" y="-698287"/>
            <a:ext cx="2896025" cy="1621550"/>
            <a:chOff x="4452075" y="1301825"/>
            <a:chExt cx="2896025" cy="1621550"/>
          </a:xfrm>
        </p:grpSpPr>
        <p:sp>
          <p:nvSpPr>
            <p:cNvPr id="459" name="Google Shape;459;p20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" name="Google Shape;464;p20"/>
          <p:cNvGrpSpPr/>
          <p:nvPr/>
        </p:nvGrpSpPr>
        <p:grpSpPr>
          <a:xfrm>
            <a:off x="426125" y="-696587"/>
            <a:ext cx="1626725" cy="2351875"/>
            <a:chOff x="4878800" y="1303525"/>
            <a:chExt cx="1626725" cy="2351875"/>
          </a:xfrm>
        </p:grpSpPr>
        <p:sp>
          <p:nvSpPr>
            <p:cNvPr id="465" name="Google Shape;465;p20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" name="Google Shape;469;p20"/>
          <p:cNvGrpSpPr/>
          <p:nvPr/>
        </p:nvGrpSpPr>
        <p:grpSpPr>
          <a:xfrm flipH="1">
            <a:off x="7399500" y="2987338"/>
            <a:ext cx="2469850" cy="2353575"/>
            <a:chOff x="-354000" y="2968288"/>
            <a:chExt cx="2469850" cy="2353575"/>
          </a:xfrm>
        </p:grpSpPr>
        <p:sp>
          <p:nvSpPr>
            <p:cNvPr id="470" name="Google Shape;470;p20"/>
            <p:cNvSpPr/>
            <p:nvPr/>
          </p:nvSpPr>
          <p:spPr>
            <a:xfrm>
              <a:off x="53250" y="2970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896375" y="296828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-354000" y="370146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72725" y="4430038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489125" y="369973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915275" y="4428313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1331700" y="3698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/>
          <p:cNvSpPr txBox="1"/>
          <p:nvPr>
            <p:ph type="ctrTitle"/>
          </p:nvPr>
        </p:nvSpPr>
        <p:spPr>
          <a:xfrm>
            <a:off x="763600" y="1500738"/>
            <a:ext cx="3620400" cy="19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1" name="Google Shape;71;p3"/>
          <p:cNvSpPr txBox="1"/>
          <p:nvPr>
            <p:ph idx="1" type="subTitle"/>
          </p:nvPr>
        </p:nvSpPr>
        <p:spPr>
          <a:xfrm>
            <a:off x="1769825" y="3274500"/>
            <a:ext cx="2614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grpSp>
        <p:nvGrpSpPr>
          <p:cNvPr id="72" name="Google Shape;72;p3"/>
          <p:cNvGrpSpPr/>
          <p:nvPr/>
        </p:nvGrpSpPr>
        <p:grpSpPr>
          <a:xfrm>
            <a:off x="4204500" y="-844337"/>
            <a:ext cx="5860175" cy="3081575"/>
            <a:chOff x="1507400" y="1301825"/>
            <a:chExt cx="5860175" cy="3081575"/>
          </a:xfrm>
        </p:grpSpPr>
        <p:sp>
          <p:nvSpPr>
            <p:cNvPr id="73" name="Google Shape;73;p3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 flipH="1">
            <a:off x="-871475" y="3077750"/>
            <a:ext cx="5821225" cy="2362750"/>
            <a:chOff x="257575" y="1303525"/>
            <a:chExt cx="5821225" cy="2362750"/>
          </a:xfrm>
        </p:grpSpPr>
        <p:sp>
          <p:nvSpPr>
            <p:cNvPr id="91" name="Google Shape;91;p3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3"/>
          <p:cNvGrpSpPr/>
          <p:nvPr/>
        </p:nvGrpSpPr>
        <p:grpSpPr>
          <a:xfrm flipH="1">
            <a:off x="-871475" y="-408400"/>
            <a:ext cx="2043125" cy="1623875"/>
            <a:chOff x="4035675" y="1303525"/>
            <a:chExt cx="2043125" cy="1623875"/>
          </a:xfrm>
        </p:grpSpPr>
        <p:sp>
          <p:nvSpPr>
            <p:cNvPr id="101" name="Google Shape;101;p3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1"/>
          <p:cNvSpPr txBox="1"/>
          <p:nvPr>
            <p:ph type="ctrTitle"/>
          </p:nvPr>
        </p:nvSpPr>
        <p:spPr>
          <a:xfrm>
            <a:off x="4711775" y="1500738"/>
            <a:ext cx="3620400" cy="19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9" name="Google Shape;479;p21"/>
          <p:cNvSpPr txBox="1"/>
          <p:nvPr>
            <p:ph idx="1" type="subTitle"/>
          </p:nvPr>
        </p:nvSpPr>
        <p:spPr>
          <a:xfrm>
            <a:off x="4711775" y="3274500"/>
            <a:ext cx="2614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0" name="Google Shape;480;p21"/>
          <p:cNvSpPr/>
          <p:nvPr/>
        </p:nvSpPr>
        <p:spPr>
          <a:xfrm flipH="1">
            <a:off x="756800" y="-486150"/>
            <a:ext cx="784150" cy="891850"/>
          </a:xfrm>
          <a:custGeom>
            <a:rect b="b" l="l" r="r" t="t"/>
            <a:pathLst>
              <a:path extrusionOk="0" h="35674" w="31366">
                <a:moveTo>
                  <a:pt x="15213" y="0"/>
                </a:moveTo>
                <a:lnTo>
                  <a:pt x="0" y="9325"/>
                </a:lnTo>
                <a:lnTo>
                  <a:pt x="481" y="27173"/>
                </a:lnTo>
                <a:lnTo>
                  <a:pt x="16175" y="35673"/>
                </a:lnTo>
                <a:lnTo>
                  <a:pt x="31366" y="26348"/>
                </a:lnTo>
                <a:lnTo>
                  <a:pt x="30885" y="8500"/>
                </a:lnTo>
                <a:lnTo>
                  <a:pt x="15213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1"/>
          <p:cNvSpPr/>
          <p:nvPr/>
        </p:nvSpPr>
        <p:spPr>
          <a:xfrm flipH="1">
            <a:off x="-105525" y="1911063"/>
            <a:ext cx="784150" cy="891850"/>
          </a:xfrm>
          <a:custGeom>
            <a:rect b="b" l="l" r="r" t="t"/>
            <a:pathLst>
              <a:path extrusionOk="0" h="35674" w="31366">
                <a:moveTo>
                  <a:pt x="15190" y="1"/>
                </a:moveTo>
                <a:lnTo>
                  <a:pt x="0" y="9326"/>
                </a:lnTo>
                <a:lnTo>
                  <a:pt x="481" y="27174"/>
                </a:lnTo>
                <a:lnTo>
                  <a:pt x="16153" y="35674"/>
                </a:lnTo>
                <a:lnTo>
                  <a:pt x="31366" y="26349"/>
                </a:lnTo>
                <a:lnTo>
                  <a:pt x="30885" y="8501"/>
                </a:lnTo>
                <a:lnTo>
                  <a:pt x="15190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" name="Google Shape;482;p21"/>
          <p:cNvGrpSpPr/>
          <p:nvPr/>
        </p:nvGrpSpPr>
        <p:grpSpPr>
          <a:xfrm flipH="1">
            <a:off x="-948100" y="-1219875"/>
            <a:ext cx="5860175" cy="3081575"/>
            <a:chOff x="1507400" y="1301825"/>
            <a:chExt cx="5860175" cy="3081575"/>
          </a:xfrm>
        </p:grpSpPr>
        <p:sp>
          <p:nvSpPr>
            <p:cNvPr id="483" name="Google Shape;483;p21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21"/>
          <p:cNvGrpSpPr/>
          <p:nvPr/>
        </p:nvGrpSpPr>
        <p:grpSpPr>
          <a:xfrm flipH="1">
            <a:off x="-871475" y="3658775"/>
            <a:ext cx="2450375" cy="2355300"/>
            <a:chOff x="3628425" y="1303525"/>
            <a:chExt cx="2450375" cy="2355300"/>
          </a:xfrm>
        </p:grpSpPr>
        <p:sp>
          <p:nvSpPr>
            <p:cNvPr id="501" name="Google Shape;501;p21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21"/>
          <p:cNvGrpSpPr/>
          <p:nvPr/>
        </p:nvGrpSpPr>
        <p:grpSpPr>
          <a:xfrm flipH="1">
            <a:off x="7887950" y="4440300"/>
            <a:ext cx="2043125" cy="1623875"/>
            <a:chOff x="4035675" y="1303525"/>
            <a:chExt cx="2043125" cy="1623875"/>
          </a:xfrm>
        </p:grpSpPr>
        <p:sp>
          <p:nvSpPr>
            <p:cNvPr id="508" name="Google Shape;508;p21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" name="Google Shape;512;p21"/>
          <p:cNvGrpSpPr/>
          <p:nvPr/>
        </p:nvGrpSpPr>
        <p:grpSpPr>
          <a:xfrm flipH="1">
            <a:off x="8550200" y="1068600"/>
            <a:ext cx="2469875" cy="895275"/>
            <a:chOff x="257575" y="2771000"/>
            <a:chExt cx="2469875" cy="895275"/>
          </a:xfrm>
        </p:grpSpPr>
        <p:sp>
          <p:nvSpPr>
            <p:cNvPr id="513" name="Google Shape;513;p21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3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7" name="Google Shape;517;p22"/>
          <p:cNvGrpSpPr/>
          <p:nvPr/>
        </p:nvGrpSpPr>
        <p:grpSpPr>
          <a:xfrm>
            <a:off x="7441775" y="-698287"/>
            <a:ext cx="4978650" cy="3089025"/>
            <a:chOff x="2369450" y="1301825"/>
            <a:chExt cx="4978650" cy="3089025"/>
          </a:xfrm>
        </p:grpSpPr>
        <p:sp>
          <p:nvSpPr>
            <p:cNvPr id="518" name="Google Shape;518;p22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2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2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2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2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2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" name="Google Shape;536;p22"/>
          <p:cNvGrpSpPr/>
          <p:nvPr/>
        </p:nvGrpSpPr>
        <p:grpSpPr>
          <a:xfrm>
            <a:off x="5788175" y="2236288"/>
            <a:ext cx="6664350" cy="3093025"/>
            <a:chOff x="683750" y="1301825"/>
            <a:chExt cx="6664350" cy="3093025"/>
          </a:xfrm>
        </p:grpSpPr>
        <p:sp>
          <p:nvSpPr>
            <p:cNvPr id="537" name="Google Shape;537;p22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2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2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2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2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2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2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" name="Google Shape;559;p22"/>
          <p:cNvGrpSpPr/>
          <p:nvPr/>
        </p:nvGrpSpPr>
        <p:grpSpPr>
          <a:xfrm>
            <a:off x="-2083225" y="-698287"/>
            <a:ext cx="4978650" cy="3089025"/>
            <a:chOff x="2369450" y="1301825"/>
            <a:chExt cx="4978650" cy="3089025"/>
          </a:xfrm>
        </p:grpSpPr>
        <p:sp>
          <p:nvSpPr>
            <p:cNvPr id="560" name="Google Shape;560;p22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2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2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2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2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2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2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2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2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" name="Google Shape;578;p22"/>
          <p:cNvGrpSpPr/>
          <p:nvPr/>
        </p:nvGrpSpPr>
        <p:grpSpPr>
          <a:xfrm>
            <a:off x="-3736825" y="2237988"/>
            <a:ext cx="5414525" cy="3091325"/>
            <a:chOff x="683750" y="1303525"/>
            <a:chExt cx="5414525" cy="3091325"/>
          </a:xfrm>
        </p:grpSpPr>
        <p:sp>
          <p:nvSpPr>
            <p:cNvPr id="579" name="Google Shape;579;p22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2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2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2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2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" name="Google Shape;594;p22"/>
          <p:cNvSpPr txBox="1"/>
          <p:nvPr>
            <p:ph type="ctrTitle"/>
          </p:nvPr>
        </p:nvSpPr>
        <p:spPr>
          <a:xfrm>
            <a:off x="2752725" y="3292750"/>
            <a:ext cx="3638400" cy="7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5" name="Google Shape;595;p22"/>
          <p:cNvSpPr txBox="1"/>
          <p:nvPr>
            <p:ph idx="1" type="subTitle"/>
          </p:nvPr>
        </p:nvSpPr>
        <p:spPr>
          <a:xfrm>
            <a:off x="3264900" y="3854250"/>
            <a:ext cx="2614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"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7" name="Google Shape;597;p23"/>
          <p:cNvGrpSpPr/>
          <p:nvPr/>
        </p:nvGrpSpPr>
        <p:grpSpPr>
          <a:xfrm>
            <a:off x="5310450" y="-698287"/>
            <a:ext cx="7109975" cy="3093025"/>
            <a:chOff x="238125" y="1301825"/>
            <a:chExt cx="7109975" cy="3093025"/>
          </a:xfrm>
        </p:grpSpPr>
        <p:sp>
          <p:nvSpPr>
            <p:cNvPr id="598" name="Google Shape;598;p23"/>
            <p:cNvSpPr/>
            <p:nvPr/>
          </p:nvSpPr>
          <p:spPr>
            <a:xfrm>
              <a:off x="238125" y="1314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2" y="35674"/>
                  </a:lnTo>
                  <a:lnTo>
                    <a:pt x="31366" y="26349"/>
                  </a:lnTo>
                  <a:lnTo>
                    <a:pt x="30884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3"/>
            <p:cNvSpPr/>
            <p:nvPr/>
          </p:nvSpPr>
          <p:spPr>
            <a:xfrm>
              <a:off x="1080675" y="1313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3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3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3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3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3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3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3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3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3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3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3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3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" name="Google Shape;624;p23"/>
          <p:cNvGrpSpPr/>
          <p:nvPr/>
        </p:nvGrpSpPr>
        <p:grpSpPr>
          <a:xfrm>
            <a:off x="5342550" y="2236288"/>
            <a:ext cx="7109975" cy="3093025"/>
            <a:chOff x="238125" y="1301825"/>
            <a:chExt cx="7109975" cy="3093025"/>
          </a:xfrm>
        </p:grpSpPr>
        <p:sp>
          <p:nvSpPr>
            <p:cNvPr id="625" name="Google Shape;625;p23"/>
            <p:cNvSpPr/>
            <p:nvPr/>
          </p:nvSpPr>
          <p:spPr>
            <a:xfrm>
              <a:off x="238125" y="1314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2" y="35674"/>
                  </a:lnTo>
                  <a:lnTo>
                    <a:pt x="31366" y="26349"/>
                  </a:lnTo>
                  <a:lnTo>
                    <a:pt x="30884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3"/>
            <p:cNvSpPr/>
            <p:nvPr/>
          </p:nvSpPr>
          <p:spPr>
            <a:xfrm>
              <a:off x="664825" y="204300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48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7" y="26348"/>
                  </a:lnTo>
                  <a:lnTo>
                    <a:pt x="30885" y="852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1080675" y="1313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3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3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3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3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3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3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3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" name="Google Shape;651;p23"/>
          <p:cNvGrpSpPr/>
          <p:nvPr/>
        </p:nvGrpSpPr>
        <p:grpSpPr>
          <a:xfrm>
            <a:off x="-356791" y="3535072"/>
            <a:ext cx="1147750" cy="1485542"/>
            <a:chOff x="683750" y="2772725"/>
            <a:chExt cx="1200575" cy="1622125"/>
          </a:xfrm>
        </p:grpSpPr>
        <p:sp>
          <p:nvSpPr>
            <p:cNvPr id="652" name="Google Shape;652;p23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" name="Google Shape;654;p23"/>
          <p:cNvSpPr txBox="1"/>
          <p:nvPr>
            <p:ph type="ctrTitle"/>
          </p:nvPr>
        </p:nvSpPr>
        <p:spPr>
          <a:xfrm flipH="1">
            <a:off x="1092625" y="2279500"/>
            <a:ext cx="3736200" cy="6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655" name="Google Shape;655;p23"/>
          <p:cNvSpPr txBox="1"/>
          <p:nvPr>
            <p:ph idx="1" type="subTitle"/>
          </p:nvPr>
        </p:nvSpPr>
        <p:spPr>
          <a:xfrm flipH="1">
            <a:off x="1092625" y="782450"/>
            <a:ext cx="3736200" cy="13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CUSTOM_10"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24"/>
          <p:cNvSpPr txBox="1"/>
          <p:nvPr>
            <p:ph idx="1" type="subTitle"/>
          </p:nvPr>
        </p:nvSpPr>
        <p:spPr>
          <a:xfrm flipH="1">
            <a:off x="5733826" y="2437661"/>
            <a:ext cx="2086200" cy="1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58" name="Google Shape;658;p24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659" name="Google Shape;659;p24"/>
          <p:cNvGrpSpPr/>
          <p:nvPr/>
        </p:nvGrpSpPr>
        <p:grpSpPr>
          <a:xfrm>
            <a:off x="-1387000" y="-696587"/>
            <a:ext cx="2469850" cy="3083875"/>
            <a:chOff x="4035675" y="1303525"/>
            <a:chExt cx="2469850" cy="3083875"/>
          </a:xfrm>
        </p:grpSpPr>
        <p:sp>
          <p:nvSpPr>
            <p:cNvPr id="660" name="Google Shape;660;p24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4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4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4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4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4"/>
            <p:cNvSpPr/>
            <p:nvPr/>
          </p:nvSpPr>
          <p:spPr>
            <a:xfrm>
              <a:off x="4878813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4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" name="Google Shape;667;p24"/>
          <p:cNvGrpSpPr/>
          <p:nvPr/>
        </p:nvGrpSpPr>
        <p:grpSpPr>
          <a:xfrm>
            <a:off x="5168625" y="3804050"/>
            <a:ext cx="4562250" cy="1630725"/>
            <a:chOff x="2785850" y="2029825"/>
            <a:chExt cx="4562250" cy="1630725"/>
          </a:xfrm>
        </p:grpSpPr>
        <p:sp>
          <p:nvSpPr>
            <p:cNvPr id="668" name="Google Shape;668;p24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4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4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4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4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CUSTOM_10_1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25"/>
          <p:cNvSpPr txBox="1"/>
          <p:nvPr>
            <p:ph idx="1" type="subTitle"/>
          </p:nvPr>
        </p:nvSpPr>
        <p:spPr>
          <a:xfrm flipH="1">
            <a:off x="1333850" y="2325313"/>
            <a:ext cx="2644500" cy="1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78" name="Google Shape;678;p25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679" name="Google Shape;679;p25"/>
          <p:cNvGrpSpPr/>
          <p:nvPr/>
        </p:nvGrpSpPr>
        <p:grpSpPr>
          <a:xfrm flipH="1">
            <a:off x="-860700" y="3804050"/>
            <a:ext cx="2033975" cy="1625575"/>
            <a:chOff x="5314125" y="2029825"/>
            <a:chExt cx="2033975" cy="1625575"/>
          </a:xfrm>
        </p:grpSpPr>
        <p:sp>
          <p:nvSpPr>
            <p:cNvPr id="680" name="Google Shape;680;p25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5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5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" name="Google Shape;684;p25"/>
          <p:cNvGrpSpPr/>
          <p:nvPr/>
        </p:nvGrpSpPr>
        <p:grpSpPr>
          <a:xfrm flipH="1">
            <a:off x="7228050" y="-755987"/>
            <a:ext cx="2469850" cy="2353575"/>
            <a:chOff x="-354000" y="2968288"/>
            <a:chExt cx="2469850" cy="2353575"/>
          </a:xfrm>
        </p:grpSpPr>
        <p:sp>
          <p:nvSpPr>
            <p:cNvPr id="685" name="Google Shape;685;p25"/>
            <p:cNvSpPr/>
            <p:nvPr/>
          </p:nvSpPr>
          <p:spPr>
            <a:xfrm>
              <a:off x="53250" y="2970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896375" y="296828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5"/>
            <p:cNvSpPr/>
            <p:nvPr/>
          </p:nvSpPr>
          <p:spPr>
            <a:xfrm>
              <a:off x="-354000" y="370146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5"/>
            <p:cNvSpPr/>
            <p:nvPr/>
          </p:nvSpPr>
          <p:spPr>
            <a:xfrm>
              <a:off x="72725" y="4430038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489125" y="369973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5"/>
            <p:cNvSpPr/>
            <p:nvPr/>
          </p:nvSpPr>
          <p:spPr>
            <a:xfrm>
              <a:off x="915275" y="4428313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5"/>
            <p:cNvSpPr/>
            <p:nvPr/>
          </p:nvSpPr>
          <p:spPr>
            <a:xfrm>
              <a:off x="1331700" y="3698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3"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26"/>
          <p:cNvSpPr txBox="1"/>
          <p:nvPr>
            <p:ph idx="1" type="body"/>
          </p:nvPr>
        </p:nvSpPr>
        <p:spPr>
          <a:xfrm>
            <a:off x="745625" y="1347775"/>
            <a:ext cx="6099600" cy="3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 SemiBold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694" name="Google Shape;694;p26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695" name="Google Shape;695;p26"/>
          <p:cNvGrpSpPr/>
          <p:nvPr/>
        </p:nvGrpSpPr>
        <p:grpSpPr>
          <a:xfrm flipH="1">
            <a:off x="-524325" y="-754675"/>
            <a:ext cx="2905200" cy="2351300"/>
            <a:chOff x="7171875" y="-754675"/>
            <a:chExt cx="2905200" cy="2351300"/>
          </a:xfrm>
        </p:grpSpPr>
        <p:sp>
          <p:nvSpPr>
            <p:cNvPr id="696" name="Google Shape;696;p26"/>
            <p:cNvSpPr/>
            <p:nvPr/>
          </p:nvSpPr>
          <p:spPr>
            <a:xfrm>
              <a:off x="7171875" y="-7512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48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7" y="26348"/>
                  </a:lnTo>
                  <a:lnTo>
                    <a:pt x="30885" y="852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8857025" y="-7546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6"/>
            <p:cNvSpPr/>
            <p:nvPr/>
          </p:nvSpPr>
          <p:spPr>
            <a:xfrm>
              <a:off x="8450350" y="-232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6"/>
            <p:cNvSpPr/>
            <p:nvPr/>
          </p:nvSpPr>
          <p:spPr>
            <a:xfrm>
              <a:off x="8876500" y="7047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6"/>
            <p:cNvSpPr/>
            <p:nvPr/>
          </p:nvSpPr>
          <p:spPr>
            <a:xfrm>
              <a:off x="9292900" y="-249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" name="Google Shape;701;p26"/>
          <p:cNvGrpSpPr/>
          <p:nvPr/>
        </p:nvGrpSpPr>
        <p:grpSpPr>
          <a:xfrm rot="10800000">
            <a:off x="7198813" y="4094575"/>
            <a:ext cx="1626725" cy="1622150"/>
            <a:chOff x="4452075" y="1303525"/>
            <a:chExt cx="1626725" cy="1622150"/>
          </a:xfrm>
        </p:grpSpPr>
        <p:sp>
          <p:nvSpPr>
            <p:cNvPr id="702" name="Google Shape;702;p26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6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6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15"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27"/>
          <p:cNvSpPr txBox="1"/>
          <p:nvPr>
            <p:ph idx="1" type="body"/>
          </p:nvPr>
        </p:nvSpPr>
        <p:spPr>
          <a:xfrm>
            <a:off x="2539350" y="1636525"/>
            <a:ext cx="4065300" cy="26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Nunito Light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07" name="Google Shape;707;p27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708" name="Google Shape;708;p27"/>
          <p:cNvGrpSpPr/>
          <p:nvPr/>
        </p:nvGrpSpPr>
        <p:grpSpPr>
          <a:xfrm flipH="1">
            <a:off x="7399500" y="784213"/>
            <a:ext cx="2043125" cy="4556700"/>
            <a:chOff x="72725" y="765163"/>
            <a:chExt cx="2043125" cy="4556700"/>
          </a:xfrm>
        </p:grpSpPr>
        <p:sp>
          <p:nvSpPr>
            <p:cNvPr id="709" name="Google Shape;709;p27"/>
            <p:cNvSpPr/>
            <p:nvPr/>
          </p:nvSpPr>
          <p:spPr>
            <a:xfrm>
              <a:off x="489125" y="765163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7"/>
            <p:cNvSpPr/>
            <p:nvPr/>
          </p:nvSpPr>
          <p:spPr>
            <a:xfrm>
              <a:off x="915275" y="1493738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7"/>
            <p:cNvSpPr/>
            <p:nvPr/>
          </p:nvSpPr>
          <p:spPr>
            <a:xfrm>
              <a:off x="72725" y="4430038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7"/>
            <p:cNvSpPr/>
            <p:nvPr/>
          </p:nvSpPr>
          <p:spPr>
            <a:xfrm>
              <a:off x="489125" y="369973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915275" y="4428313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7"/>
            <p:cNvSpPr/>
            <p:nvPr/>
          </p:nvSpPr>
          <p:spPr>
            <a:xfrm>
              <a:off x="1331700" y="3698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27"/>
          <p:cNvGrpSpPr/>
          <p:nvPr/>
        </p:nvGrpSpPr>
        <p:grpSpPr>
          <a:xfrm flipH="1">
            <a:off x="-1049175" y="3034963"/>
            <a:ext cx="2062600" cy="1623300"/>
            <a:chOff x="53250" y="2968288"/>
            <a:chExt cx="2062600" cy="1623300"/>
          </a:xfrm>
        </p:grpSpPr>
        <p:sp>
          <p:nvSpPr>
            <p:cNvPr id="716" name="Google Shape;716;p27"/>
            <p:cNvSpPr/>
            <p:nvPr/>
          </p:nvSpPr>
          <p:spPr>
            <a:xfrm>
              <a:off x="53250" y="2970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7"/>
            <p:cNvSpPr/>
            <p:nvPr/>
          </p:nvSpPr>
          <p:spPr>
            <a:xfrm>
              <a:off x="896375" y="296828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7"/>
            <p:cNvSpPr/>
            <p:nvPr/>
          </p:nvSpPr>
          <p:spPr>
            <a:xfrm>
              <a:off x="489125" y="369973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7"/>
            <p:cNvSpPr/>
            <p:nvPr/>
          </p:nvSpPr>
          <p:spPr>
            <a:xfrm>
              <a:off x="1331700" y="3698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TITLE_AND_DESCRIPTION_1"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28"/>
          <p:cNvSpPr txBox="1"/>
          <p:nvPr>
            <p:ph idx="1" type="subTitle"/>
          </p:nvPr>
        </p:nvSpPr>
        <p:spPr>
          <a:xfrm>
            <a:off x="2623950" y="1611213"/>
            <a:ext cx="38961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22" name="Google Shape;722;p28"/>
          <p:cNvSpPr txBox="1"/>
          <p:nvPr>
            <p:ph type="title"/>
          </p:nvPr>
        </p:nvSpPr>
        <p:spPr>
          <a:xfrm>
            <a:off x="2236950" y="628813"/>
            <a:ext cx="4670100" cy="9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7200"/>
            </a:lvl9pPr>
          </a:lstStyle>
          <a:p/>
        </p:txBody>
      </p:sp>
      <p:sp>
        <p:nvSpPr>
          <p:cNvPr id="723" name="Google Shape;723;p28"/>
          <p:cNvSpPr/>
          <p:nvPr/>
        </p:nvSpPr>
        <p:spPr>
          <a:xfrm>
            <a:off x="-682275" y="3846150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1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9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28"/>
          <p:cNvSpPr/>
          <p:nvPr/>
        </p:nvSpPr>
        <p:spPr>
          <a:xfrm>
            <a:off x="160300" y="3844425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28"/>
          <p:cNvSpPr/>
          <p:nvPr/>
        </p:nvSpPr>
        <p:spPr>
          <a:xfrm>
            <a:off x="1002850" y="3842150"/>
            <a:ext cx="784175" cy="891850"/>
          </a:xfrm>
          <a:custGeom>
            <a:rect b="b" l="l" r="r" t="t"/>
            <a:pathLst>
              <a:path extrusionOk="0" h="35674" w="31367">
                <a:moveTo>
                  <a:pt x="15214" y="0"/>
                </a:moveTo>
                <a:lnTo>
                  <a:pt x="1" y="9348"/>
                </a:lnTo>
                <a:lnTo>
                  <a:pt x="482" y="27173"/>
                </a:lnTo>
                <a:lnTo>
                  <a:pt x="16176" y="35673"/>
                </a:lnTo>
                <a:lnTo>
                  <a:pt x="31366" y="26348"/>
                </a:lnTo>
                <a:lnTo>
                  <a:pt x="30908" y="8523"/>
                </a:lnTo>
                <a:lnTo>
                  <a:pt x="15214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28"/>
          <p:cNvSpPr/>
          <p:nvPr/>
        </p:nvSpPr>
        <p:spPr>
          <a:xfrm>
            <a:off x="-246950" y="4575875"/>
            <a:ext cx="784150" cy="891850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25"/>
                </a:lnTo>
                <a:lnTo>
                  <a:pt x="481" y="27150"/>
                </a:lnTo>
                <a:lnTo>
                  <a:pt x="16153" y="35673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28"/>
          <p:cNvSpPr/>
          <p:nvPr/>
        </p:nvSpPr>
        <p:spPr>
          <a:xfrm>
            <a:off x="596175" y="4574150"/>
            <a:ext cx="784175" cy="891275"/>
          </a:xfrm>
          <a:custGeom>
            <a:rect b="b" l="l" r="r" t="t"/>
            <a:pathLst>
              <a:path extrusionOk="0" h="35651" w="31367">
                <a:moveTo>
                  <a:pt x="15191" y="1"/>
                </a:moveTo>
                <a:lnTo>
                  <a:pt x="1" y="9326"/>
                </a:lnTo>
                <a:lnTo>
                  <a:pt x="459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28"/>
          <p:cNvSpPr/>
          <p:nvPr/>
        </p:nvSpPr>
        <p:spPr>
          <a:xfrm>
            <a:off x="-710850" y="2360250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1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9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28"/>
          <p:cNvSpPr/>
          <p:nvPr/>
        </p:nvSpPr>
        <p:spPr>
          <a:xfrm>
            <a:off x="131725" y="2358525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28"/>
          <p:cNvSpPr/>
          <p:nvPr/>
        </p:nvSpPr>
        <p:spPr>
          <a:xfrm>
            <a:off x="974275" y="2356250"/>
            <a:ext cx="784175" cy="891850"/>
          </a:xfrm>
          <a:custGeom>
            <a:rect b="b" l="l" r="r" t="t"/>
            <a:pathLst>
              <a:path extrusionOk="0" h="35674" w="31367">
                <a:moveTo>
                  <a:pt x="15214" y="0"/>
                </a:moveTo>
                <a:lnTo>
                  <a:pt x="1" y="9348"/>
                </a:lnTo>
                <a:lnTo>
                  <a:pt x="482" y="27173"/>
                </a:lnTo>
                <a:lnTo>
                  <a:pt x="16176" y="35673"/>
                </a:lnTo>
                <a:lnTo>
                  <a:pt x="31366" y="26348"/>
                </a:lnTo>
                <a:lnTo>
                  <a:pt x="30908" y="8523"/>
                </a:lnTo>
                <a:lnTo>
                  <a:pt x="15214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28"/>
          <p:cNvSpPr/>
          <p:nvPr/>
        </p:nvSpPr>
        <p:spPr>
          <a:xfrm>
            <a:off x="-1118100" y="3091700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0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8"/>
                </a:lnTo>
                <a:lnTo>
                  <a:pt x="30885" y="8500"/>
                </a:lnTo>
                <a:lnTo>
                  <a:pt x="15191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28"/>
          <p:cNvSpPr/>
          <p:nvPr/>
        </p:nvSpPr>
        <p:spPr>
          <a:xfrm>
            <a:off x="-275525" y="3089975"/>
            <a:ext cx="784150" cy="891850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25"/>
                </a:lnTo>
                <a:lnTo>
                  <a:pt x="481" y="27150"/>
                </a:lnTo>
                <a:lnTo>
                  <a:pt x="16153" y="35673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28"/>
          <p:cNvSpPr/>
          <p:nvPr/>
        </p:nvSpPr>
        <p:spPr>
          <a:xfrm>
            <a:off x="-710850" y="883875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1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9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28"/>
          <p:cNvSpPr/>
          <p:nvPr/>
        </p:nvSpPr>
        <p:spPr>
          <a:xfrm>
            <a:off x="131725" y="882150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28"/>
          <p:cNvSpPr/>
          <p:nvPr/>
        </p:nvSpPr>
        <p:spPr>
          <a:xfrm>
            <a:off x="974275" y="879875"/>
            <a:ext cx="784175" cy="891850"/>
          </a:xfrm>
          <a:custGeom>
            <a:rect b="b" l="l" r="r" t="t"/>
            <a:pathLst>
              <a:path extrusionOk="0" h="35674" w="31367">
                <a:moveTo>
                  <a:pt x="15214" y="0"/>
                </a:moveTo>
                <a:lnTo>
                  <a:pt x="1" y="9348"/>
                </a:lnTo>
                <a:lnTo>
                  <a:pt x="482" y="27173"/>
                </a:lnTo>
                <a:lnTo>
                  <a:pt x="16176" y="35673"/>
                </a:lnTo>
                <a:lnTo>
                  <a:pt x="31366" y="26348"/>
                </a:lnTo>
                <a:lnTo>
                  <a:pt x="30908" y="8523"/>
                </a:lnTo>
                <a:lnTo>
                  <a:pt x="15214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28"/>
          <p:cNvSpPr/>
          <p:nvPr/>
        </p:nvSpPr>
        <p:spPr>
          <a:xfrm>
            <a:off x="-1118100" y="1615325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0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8"/>
                </a:lnTo>
                <a:lnTo>
                  <a:pt x="30885" y="8500"/>
                </a:lnTo>
                <a:lnTo>
                  <a:pt x="15191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28"/>
          <p:cNvSpPr/>
          <p:nvPr/>
        </p:nvSpPr>
        <p:spPr>
          <a:xfrm>
            <a:off x="567600" y="1611875"/>
            <a:ext cx="784175" cy="891275"/>
          </a:xfrm>
          <a:custGeom>
            <a:rect b="b" l="l" r="r" t="t"/>
            <a:pathLst>
              <a:path extrusionOk="0" h="35651" w="31367">
                <a:moveTo>
                  <a:pt x="15191" y="1"/>
                </a:moveTo>
                <a:lnTo>
                  <a:pt x="1" y="9326"/>
                </a:lnTo>
                <a:lnTo>
                  <a:pt x="459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28"/>
          <p:cNvSpPr/>
          <p:nvPr/>
        </p:nvSpPr>
        <p:spPr>
          <a:xfrm>
            <a:off x="-710850" y="-571975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1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9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28"/>
          <p:cNvSpPr/>
          <p:nvPr/>
        </p:nvSpPr>
        <p:spPr>
          <a:xfrm>
            <a:off x="131725" y="-573700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28"/>
          <p:cNvSpPr/>
          <p:nvPr/>
        </p:nvSpPr>
        <p:spPr>
          <a:xfrm>
            <a:off x="-1118100" y="159475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0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8"/>
                </a:lnTo>
                <a:lnTo>
                  <a:pt x="30885" y="8500"/>
                </a:lnTo>
                <a:lnTo>
                  <a:pt x="15191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28"/>
          <p:cNvSpPr/>
          <p:nvPr/>
        </p:nvSpPr>
        <p:spPr>
          <a:xfrm>
            <a:off x="-275525" y="157750"/>
            <a:ext cx="784150" cy="891850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25"/>
                </a:lnTo>
                <a:lnTo>
                  <a:pt x="481" y="27150"/>
                </a:lnTo>
                <a:lnTo>
                  <a:pt x="16153" y="35673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28"/>
          <p:cNvSpPr/>
          <p:nvPr/>
        </p:nvSpPr>
        <p:spPr>
          <a:xfrm>
            <a:off x="1884325" y="3844425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28"/>
          <p:cNvSpPr/>
          <p:nvPr/>
        </p:nvSpPr>
        <p:spPr>
          <a:xfrm>
            <a:off x="1855750" y="2358525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28"/>
          <p:cNvSpPr/>
          <p:nvPr/>
        </p:nvSpPr>
        <p:spPr>
          <a:xfrm>
            <a:off x="1410400" y="3089975"/>
            <a:ext cx="784150" cy="891850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25"/>
                </a:lnTo>
                <a:lnTo>
                  <a:pt x="481" y="27150"/>
                </a:lnTo>
                <a:lnTo>
                  <a:pt x="16153" y="35673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5" name="Google Shape;745;p28"/>
          <p:cNvGrpSpPr/>
          <p:nvPr/>
        </p:nvGrpSpPr>
        <p:grpSpPr>
          <a:xfrm>
            <a:off x="5310450" y="-698287"/>
            <a:ext cx="7109975" cy="3087300"/>
            <a:chOff x="238125" y="1301825"/>
            <a:chExt cx="7109975" cy="3087300"/>
          </a:xfrm>
        </p:grpSpPr>
        <p:sp>
          <p:nvSpPr>
            <p:cNvPr id="746" name="Google Shape;746;p28"/>
            <p:cNvSpPr/>
            <p:nvPr/>
          </p:nvSpPr>
          <p:spPr>
            <a:xfrm>
              <a:off x="238125" y="1314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2" y="35674"/>
                  </a:lnTo>
                  <a:lnTo>
                    <a:pt x="31366" y="26349"/>
                  </a:lnTo>
                  <a:lnTo>
                    <a:pt x="30884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1080675" y="1313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8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8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8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8" name="Google Shape;768;p28"/>
          <p:cNvSpPr txBox="1"/>
          <p:nvPr/>
        </p:nvSpPr>
        <p:spPr>
          <a:xfrm>
            <a:off x="3009750" y="3600325"/>
            <a:ext cx="31242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text">
  <p:cSld name="SECTION_HEADER_1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29"/>
          <p:cNvSpPr txBox="1"/>
          <p:nvPr>
            <p:ph type="title"/>
          </p:nvPr>
        </p:nvSpPr>
        <p:spPr>
          <a:xfrm>
            <a:off x="2266938" y="1710150"/>
            <a:ext cx="4610100" cy="13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771" name="Google Shape;771;p29"/>
          <p:cNvSpPr txBox="1"/>
          <p:nvPr>
            <p:ph idx="1" type="subTitle"/>
          </p:nvPr>
        </p:nvSpPr>
        <p:spPr>
          <a:xfrm flipH="1">
            <a:off x="2531850" y="3123825"/>
            <a:ext cx="4080300" cy="10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772" name="Google Shape;772;p29"/>
          <p:cNvGrpSpPr/>
          <p:nvPr/>
        </p:nvGrpSpPr>
        <p:grpSpPr>
          <a:xfrm>
            <a:off x="7639218" y="3503784"/>
            <a:ext cx="1879523" cy="2154463"/>
            <a:chOff x="5314125" y="2029825"/>
            <a:chExt cx="2053450" cy="2353575"/>
          </a:xfrm>
        </p:grpSpPr>
        <p:sp>
          <p:nvSpPr>
            <p:cNvPr id="773" name="Google Shape;773;p29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" name="Google Shape;778;p29"/>
          <p:cNvGrpSpPr/>
          <p:nvPr/>
        </p:nvGrpSpPr>
        <p:grpSpPr>
          <a:xfrm>
            <a:off x="-466226" y="-561730"/>
            <a:ext cx="3457461" cy="2188740"/>
            <a:chOff x="-466226" y="-561730"/>
            <a:chExt cx="3457461" cy="2188740"/>
          </a:xfrm>
        </p:grpSpPr>
        <p:sp>
          <p:nvSpPr>
            <p:cNvPr id="779" name="Google Shape;779;p29"/>
            <p:cNvSpPr/>
            <p:nvPr/>
          </p:nvSpPr>
          <p:spPr>
            <a:xfrm>
              <a:off x="-87687" y="-556920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48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7" y="26348"/>
                  </a:lnTo>
                  <a:lnTo>
                    <a:pt x="30885" y="852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695486" y="-558523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478659" y="-560127"/>
              <a:ext cx="728867" cy="828975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2262344" y="-561730"/>
              <a:ext cx="728891" cy="828440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-466226" y="122940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316947" y="121360"/>
              <a:ext cx="728891" cy="828951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713588" y="798570"/>
              <a:ext cx="728891" cy="828440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1100655" y="119756"/>
              <a:ext cx="728867" cy="828975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Google Shape;787;p29"/>
          <p:cNvGrpSpPr/>
          <p:nvPr/>
        </p:nvGrpSpPr>
        <p:grpSpPr>
          <a:xfrm>
            <a:off x="3450663" y="-567051"/>
            <a:ext cx="1890580" cy="1510461"/>
            <a:chOff x="3450663" y="-567051"/>
            <a:chExt cx="1890580" cy="1510461"/>
          </a:xfrm>
        </p:grpSpPr>
        <p:sp>
          <p:nvSpPr>
            <p:cNvPr id="788" name="Google Shape;788;p29"/>
            <p:cNvSpPr/>
            <p:nvPr/>
          </p:nvSpPr>
          <p:spPr>
            <a:xfrm>
              <a:off x="3829202" y="-565448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4612376" y="-567051"/>
              <a:ext cx="728867" cy="828440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3450663" y="114435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4233837" y="112831"/>
              <a:ext cx="728867" cy="828975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" name="Google Shape;792;p29"/>
          <p:cNvGrpSpPr/>
          <p:nvPr/>
        </p:nvGrpSpPr>
        <p:grpSpPr>
          <a:xfrm>
            <a:off x="1650438" y="4827681"/>
            <a:ext cx="1512041" cy="830578"/>
            <a:chOff x="3450663" y="112831"/>
            <a:chExt cx="1512041" cy="830578"/>
          </a:xfrm>
        </p:grpSpPr>
        <p:sp>
          <p:nvSpPr>
            <p:cNvPr id="793" name="Google Shape;793;p29"/>
            <p:cNvSpPr/>
            <p:nvPr/>
          </p:nvSpPr>
          <p:spPr>
            <a:xfrm>
              <a:off x="3450663" y="114435"/>
              <a:ext cx="728891" cy="828975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4233837" y="112831"/>
              <a:ext cx="728867" cy="828975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bg>
      <p:bgPr>
        <a:solidFill>
          <a:schemeClr val="dk2"/>
        </a:soli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0"/>
          <p:cNvSpPr/>
          <p:nvPr/>
        </p:nvSpPr>
        <p:spPr>
          <a:xfrm>
            <a:off x="-682275" y="3846150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1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9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30"/>
          <p:cNvSpPr/>
          <p:nvPr/>
        </p:nvSpPr>
        <p:spPr>
          <a:xfrm>
            <a:off x="160300" y="3844425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30"/>
          <p:cNvSpPr/>
          <p:nvPr/>
        </p:nvSpPr>
        <p:spPr>
          <a:xfrm>
            <a:off x="1002850" y="3842150"/>
            <a:ext cx="784175" cy="891850"/>
          </a:xfrm>
          <a:custGeom>
            <a:rect b="b" l="l" r="r" t="t"/>
            <a:pathLst>
              <a:path extrusionOk="0" h="35674" w="31367">
                <a:moveTo>
                  <a:pt x="15214" y="0"/>
                </a:moveTo>
                <a:lnTo>
                  <a:pt x="1" y="9348"/>
                </a:lnTo>
                <a:lnTo>
                  <a:pt x="482" y="27173"/>
                </a:lnTo>
                <a:lnTo>
                  <a:pt x="16176" y="35673"/>
                </a:lnTo>
                <a:lnTo>
                  <a:pt x="31366" y="26348"/>
                </a:lnTo>
                <a:lnTo>
                  <a:pt x="30908" y="8523"/>
                </a:lnTo>
                <a:lnTo>
                  <a:pt x="15214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30"/>
          <p:cNvSpPr/>
          <p:nvPr/>
        </p:nvSpPr>
        <p:spPr>
          <a:xfrm>
            <a:off x="-246950" y="4575875"/>
            <a:ext cx="784150" cy="891850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25"/>
                </a:lnTo>
                <a:lnTo>
                  <a:pt x="481" y="27150"/>
                </a:lnTo>
                <a:lnTo>
                  <a:pt x="16153" y="35673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30"/>
          <p:cNvSpPr/>
          <p:nvPr/>
        </p:nvSpPr>
        <p:spPr>
          <a:xfrm>
            <a:off x="596175" y="4574150"/>
            <a:ext cx="784175" cy="891275"/>
          </a:xfrm>
          <a:custGeom>
            <a:rect b="b" l="l" r="r" t="t"/>
            <a:pathLst>
              <a:path extrusionOk="0" h="35651" w="31367">
                <a:moveTo>
                  <a:pt x="15191" y="1"/>
                </a:moveTo>
                <a:lnTo>
                  <a:pt x="1" y="9326"/>
                </a:lnTo>
                <a:lnTo>
                  <a:pt x="459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30"/>
          <p:cNvSpPr/>
          <p:nvPr/>
        </p:nvSpPr>
        <p:spPr>
          <a:xfrm>
            <a:off x="-710850" y="2360250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1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9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30"/>
          <p:cNvSpPr/>
          <p:nvPr/>
        </p:nvSpPr>
        <p:spPr>
          <a:xfrm>
            <a:off x="131725" y="2358525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30"/>
          <p:cNvSpPr/>
          <p:nvPr/>
        </p:nvSpPr>
        <p:spPr>
          <a:xfrm>
            <a:off x="974275" y="2356250"/>
            <a:ext cx="784175" cy="891850"/>
          </a:xfrm>
          <a:custGeom>
            <a:rect b="b" l="l" r="r" t="t"/>
            <a:pathLst>
              <a:path extrusionOk="0" h="35674" w="31367">
                <a:moveTo>
                  <a:pt x="15214" y="0"/>
                </a:moveTo>
                <a:lnTo>
                  <a:pt x="1" y="9348"/>
                </a:lnTo>
                <a:lnTo>
                  <a:pt x="482" y="27173"/>
                </a:lnTo>
                <a:lnTo>
                  <a:pt x="16176" y="35673"/>
                </a:lnTo>
                <a:lnTo>
                  <a:pt x="31366" y="26348"/>
                </a:lnTo>
                <a:lnTo>
                  <a:pt x="30908" y="8523"/>
                </a:lnTo>
                <a:lnTo>
                  <a:pt x="15214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30"/>
          <p:cNvSpPr/>
          <p:nvPr/>
        </p:nvSpPr>
        <p:spPr>
          <a:xfrm>
            <a:off x="-275525" y="3089975"/>
            <a:ext cx="784150" cy="891850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25"/>
                </a:lnTo>
                <a:lnTo>
                  <a:pt x="481" y="27150"/>
                </a:lnTo>
                <a:lnTo>
                  <a:pt x="16153" y="35673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30"/>
          <p:cNvSpPr/>
          <p:nvPr/>
        </p:nvSpPr>
        <p:spPr>
          <a:xfrm>
            <a:off x="-710850" y="883875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1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9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30"/>
          <p:cNvSpPr/>
          <p:nvPr/>
        </p:nvSpPr>
        <p:spPr>
          <a:xfrm>
            <a:off x="131725" y="882150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30"/>
          <p:cNvSpPr/>
          <p:nvPr/>
        </p:nvSpPr>
        <p:spPr>
          <a:xfrm>
            <a:off x="974275" y="879875"/>
            <a:ext cx="784175" cy="891850"/>
          </a:xfrm>
          <a:custGeom>
            <a:rect b="b" l="l" r="r" t="t"/>
            <a:pathLst>
              <a:path extrusionOk="0" h="35674" w="31367">
                <a:moveTo>
                  <a:pt x="15214" y="0"/>
                </a:moveTo>
                <a:lnTo>
                  <a:pt x="1" y="9348"/>
                </a:lnTo>
                <a:lnTo>
                  <a:pt x="482" y="27173"/>
                </a:lnTo>
                <a:lnTo>
                  <a:pt x="16176" y="35673"/>
                </a:lnTo>
                <a:lnTo>
                  <a:pt x="31366" y="26348"/>
                </a:lnTo>
                <a:lnTo>
                  <a:pt x="30908" y="8523"/>
                </a:lnTo>
                <a:lnTo>
                  <a:pt x="15214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30"/>
          <p:cNvSpPr/>
          <p:nvPr/>
        </p:nvSpPr>
        <p:spPr>
          <a:xfrm>
            <a:off x="567600" y="1611875"/>
            <a:ext cx="784175" cy="891275"/>
          </a:xfrm>
          <a:custGeom>
            <a:rect b="b" l="l" r="r" t="t"/>
            <a:pathLst>
              <a:path extrusionOk="0" h="35651" w="31367">
                <a:moveTo>
                  <a:pt x="15191" y="1"/>
                </a:moveTo>
                <a:lnTo>
                  <a:pt x="1" y="9326"/>
                </a:lnTo>
                <a:lnTo>
                  <a:pt x="459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30"/>
          <p:cNvSpPr/>
          <p:nvPr/>
        </p:nvSpPr>
        <p:spPr>
          <a:xfrm>
            <a:off x="-710850" y="-571975"/>
            <a:ext cx="784175" cy="891850"/>
          </a:xfrm>
          <a:custGeom>
            <a:rect b="b" l="l" r="r" t="t"/>
            <a:pathLst>
              <a:path extrusionOk="0" h="35674" w="31367">
                <a:moveTo>
                  <a:pt x="15191" y="1"/>
                </a:moveTo>
                <a:lnTo>
                  <a:pt x="1" y="9325"/>
                </a:lnTo>
                <a:lnTo>
                  <a:pt x="459" y="27173"/>
                </a:lnTo>
                <a:lnTo>
                  <a:pt x="16153" y="35673"/>
                </a:lnTo>
                <a:lnTo>
                  <a:pt x="31366" y="26349"/>
                </a:lnTo>
                <a:lnTo>
                  <a:pt x="30885" y="8501"/>
                </a:lnTo>
                <a:lnTo>
                  <a:pt x="15191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30"/>
          <p:cNvSpPr/>
          <p:nvPr/>
        </p:nvSpPr>
        <p:spPr>
          <a:xfrm>
            <a:off x="131725" y="-573700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30"/>
          <p:cNvSpPr/>
          <p:nvPr/>
        </p:nvSpPr>
        <p:spPr>
          <a:xfrm>
            <a:off x="-275525" y="157750"/>
            <a:ext cx="784150" cy="891850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25"/>
                </a:lnTo>
                <a:lnTo>
                  <a:pt x="481" y="27150"/>
                </a:lnTo>
                <a:lnTo>
                  <a:pt x="16153" y="35673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30"/>
          <p:cNvSpPr/>
          <p:nvPr/>
        </p:nvSpPr>
        <p:spPr>
          <a:xfrm>
            <a:off x="1884325" y="3844425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30"/>
          <p:cNvSpPr/>
          <p:nvPr/>
        </p:nvSpPr>
        <p:spPr>
          <a:xfrm>
            <a:off x="1855750" y="2358525"/>
            <a:ext cx="784150" cy="891275"/>
          </a:xfrm>
          <a:custGeom>
            <a:rect b="b" l="l" r="r" t="t"/>
            <a:pathLst>
              <a:path extrusionOk="0" h="35651" w="31366">
                <a:moveTo>
                  <a:pt x="15213" y="1"/>
                </a:moveTo>
                <a:lnTo>
                  <a:pt x="0" y="9326"/>
                </a:lnTo>
                <a:lnTo>
                  <a:pt x="481" y="27151"/>
                </a:lnTo>
                <a:lnTo>
                  <a:pt x="16153" y="35651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30"/>
          <p:cNvSpPr/>
          <p:nvPr/>
        </p:nvSpPr>
        <p:spPr>
          <a:xfrm>
            <a:off x="1410400" y="3089975"/>
            <a:ext cx="784150" cy="891850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25"/>
                </a:lnTo>
                <a:lnTo>
                  <a:pt x="481" y="27150"/>
                </a:lnTo>
                <a:lnTo>
                  <a:pt x="16153" y="35673"/>
                </a:lnTo>
                <a:lnTo>
                  <a:pt x="31366" y="26326"/>
                </a:lnTo>
                <a:lnTo>
                  <a:pt x="30885" y="8501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5" name="Google Shape;815;p30"/>
          <p:cNvGrpSpPr/>
          <p:nvPr/>
        </p:nvGrpSpPr>
        <p:grpSpPr>
          <a:xfrm>
            <a:off x="5310450" y="-698287"/>
            <a:ext cx="7109975" cy="3087300"/>
            <a:chOff x="238125" y="1301825"/>
            <a:chExt cx="7109975" cy="3087300"/>
          </a:xfrm>
        </p:grpSpPr>
        <p:sp>
          <p:nvSpPr>
            <p:cNvPr id="816" name="Google Shape;816;p30"/>
            <p:cNvSpPr/>
            <p:nvPr/>
          </p:nvSpPr>
          <p:spPr>
            <a:xfrm>
              <a:off x="238125" y="1314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2" y="35674"/>
                  </a:lnTo>
                  <a:lnTo>
                    <a:pt x="31366" y="26349"/>
                  </a:lnTo>
                  <a:lnTo>
                    <a:pt x="30884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0"/>
            <p:cNvSpPr/>
            <p:nvPr/>
          </p:nvSpPr>
          <p:spPr>
            <a:xfrm>
              <a:off x="1080675" y="1313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0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0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0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0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0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4"/>
          <p:cNvGrpSpPr/>
          <p:nvPr/>
        </p:nvGrpSpPr>
        <p:grpSpPr>
          <a:xfrm rot="10800000">
            <a:off x="-871475" y="-199225"/>
            <a:ext cx="2043125" cy="2353600"/>
            <a:chOff x="4035675" y="1303525"/>
            <a:chExt cx="2043125" cy="2353600"/>
          </a:xfrm>
        </p:grpSpPr>
        <p:sp>
          <p:nvSpPr>
            <p:cNvPr id="107" name="Google Shape;107;p4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4"/>
          <p:cNvGrpSpPr/>
          <p:nvPr/>
        </p:nvGrpSpPr>
        <p:grpSpPr>
          <a:xfrm rot="10800000">
            <a:off x="7198813" y="3361425"/>
            <a:ext cx="2450375" cy="2355300"/>
            <a:chOff x="3628425" y="1303525"/>
            <a:chExt cx="2450375" cy="2355300"/>
          </a:xfrm>
        </p:grpSpPr>
        <p:sp>
          <p:nvSpPr>
            <p:cNvPr id="113" name="Google Shape;113;p4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4"/>
          <p:cNvSpPr txBox="1"/>
          <p:nvPr>
            <p:ph idx="1" type="body"/>
          </p:nvPr>
        </p:nvSpPr>
        <p:spPr>
          <a:xfrm>
            <a:off x="1752600" y="1535575"/>
            <a:ext cx="5638800" cy="27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Raleway SemiBold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20" name="Google Shape;120;p4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6_1">
    <p:bg>
      <p:bgPr>
        <a:solidFill>
          <a:schemeClr val="dk2"/>
        </a:solidFill>
      </p:bgPr>
    </p:bg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" name="Google Shape;839;p31"/>
          <p:cNvGrpSpPr/>
          <p:nvPr/>
        </p:nvGrpSpPr>
        <p:grpSpPr>
          <a:xfrm>
            <a:off x="2640350" y="3076050"/>
            <a:ext cx="7110000" cy="3093025"/>
            <a:chOff x="257575" y="1301825"/>
            <a:chExt cx="7110000" cy="3093025"/>
          </a:xfrm>
        </p:grpSpPr>
        <p:sp>
          <p:nvSpPr>
            <p:cNvPr id="840" name="Google Shape;840;p31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1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" name="Google Shape;867;p31"/>
          <p:cNvGrpSpPr/>
          <p:nvPr/>
        </p:nvGrpSpPr>
        <p:grpSpPr>
          <a:xfrm>
            <a:off x="-484300" y="-1463825"/>
            <a:ext cx="7109975" cy="3093025"/>
            <a:chOff x="238125" y="1301825"/>
            <a:chExt cx="7109975" cy="3093025"/>
          </a:xfrm>
        </p:grpSpPr>
        <p:sp>
          <p:nvSpPr>
            <p:cNvPr id="868" name="Google Shape;868;p31"/>
            <p:cNvSpPr/>
            <p:nvPr/>
          </p:nvSpPr>
          <p:spPr>
            <a:xfrm>
              <a:off x="238125" y="1314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2" y="35674"/>
                  </a:lnTo>
                  <a:lnTo>
                    <a:pt x="31366" y="26349"/>
                  </a:lnTo>
                  <a:lnTo>
                    <a:pt x="30884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664825" y="204300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48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7" y="26348"/>
                  </a:lnTo>
                  <a:lnTo>
                    <a:pt x="30885" y="852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1080675" y="1313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1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1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6_2">
    <p:bg>
      <p:bgPr>
        <a:solidFill>
          <a:schemeClr val="dk2"/>
        </a:solidFill>
      </p:bgPr>
    </p:bg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8" name="Google Shape;898;p32"/>
          <p:cNvGrpSpPr/>
          <p:nvPr/>
        </p:nvGrpSpPr>
        <p:grpSpPr>
          <a:xfrm>
            <a:off x="-372900" y="-698287"/>
            <a:ext cx="3738575" cy="6020150"/>
            <a:chOff x="-372900" y="-698287"/>
            <a:chExt cx="3738575" cy="6020150"/>
          </a:xfrm>
        </p:grpSpPr>
        <p:sp>
          <p:nvSpPr>
            <p:cNvPr id="899" name="Google Shape;899;p32"/>
            <p:cNvSpPr/>
            <p:nvPr/>
          </p:nvSpPr>
          <p:spPr>
            <a:xfrm>
              <a:off x="-372900" y="-692562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53250" y="35438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2"/>
            <p:cNvSpPr/>
            <p:nvPr/>
          </p:nvSpPr>
          <p:spPr>
            <a:xfrm>
              <a:off x="469650" y="-694287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2"/>
            <p:cNvSpPr/>
            <p:nvPr/>
          </p:nvSpPr>
          <p:spPr>
            <a:xfrm>
              <a:off x="1312225" y="-696587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1738950" y="31988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2"/>
            <p:cNvSpPr/>
            <p:nvPr/>
          </p:nvSpPr>
          <p:spPr>
            <a:xfrm>
              <a:off x="2155350" y="-698287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2"/>
            <p:cNvSpPr/>
            <p:nvPr/>
          </p:nvSpPr>
          <p:spPr>
            <a:xfrm>
              <a:off x="2581500" y="29713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-354000" y="766888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2"/>
            <p:cNvSpPr/>
            <p:nvPr/>
          </p:nvSpPr>
          <p:spPr>
            <a:xfrm>
              <a:off x="72725" y="149546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2"/>
            <p:cNvSpPr/>
            <p:nvPr/>
          </p:nvSpPr>
          <p:spPr>
            <a:xfrm>
              <a:off x="489125" y="765163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2"/>
            <p:cNvSpPr/>
            <p:nvPr/>
          </p:nvSpPr>
          <p:spPr>
            <a:xfrm>
              <a:off x="915275" y="1493738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2"/>
            <p:cNvSpPr/>
            <p:nvPr/>
          </p:nvSpPr>
          <p:spPr>
            <a:xfrm>
              <a:off x="1331700" y="763438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2"/>
            <p:cNvSpPr/>
            <p:nvPr/>
          </p:nvSpPr>
          <p:spPr>
            <a:xfrm>
              <a:off x="-372900" y="224201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53250" y="2970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2"/>
            <p:cNvSpPr/>
            <p:nvPr/>
          </p:nvSpPr>
          <p:spPr>
            <a:xfrm>
              <a:off x="896375" y="296828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2"/>
            <p:cNvSpPr/>
            <p:nvPr/>
          </p:nvSpPr>
          <p:spPr>
            <a:xfrm>
              <a:off x="1312225" y="2237988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2"/>
            <p:cNvSpPr/>
            <p:nvPr/>
          </p:nvSpPr>
          <p:spPr>
            <a:xfrm>
              <a:off x="1738950" y="2966563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2"/>
            <p:cNvSpPr/>
            <p:nvPr/>
          </p:nvSpPr>
          <p:spPr>
            <a:xfrm>
              <a:off x="2155350" y="2236288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2581500" y="296428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-354000" y="370146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72725" y="4430038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2"/>
            <p:cNvSpPr/>
            <p:nvPr/>
          </p:nvSpPr>
          <p:spPr>
            <a:xfrm>
              <a:off x="489125" y="369973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2"/>
            <p:cNvSpPr/>
            <p:nvPr/>
          </p:nvSpPr>
          <p:spPr>
            <a:xfrm>
              <a:off x="915275" y="4428313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1331700" y="3698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6_3">
    <p:bg>
      <p:bgPr>
        <a:solidFill>
          <a:schemeClr val="dk2"/>
        </a:solidFill>
      </p:bgPr>
    </p:bg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4" name="Google Shape;924;p33"/>
          <p:cNvGrpSpPr/>
          <p:nvPr/>
        </p:nvGrpSpPr>
        <p:grpSpPr>
          <a:xfrm>
            <a:off x="7441775" y="-698287"/>
            <a:ext cx="4978650" cy="3089025"/>
            <a:chOff x="2369450" y="1301825"/>
            <a:chExt cx="4978650" cy="3089025"/>
          </a:xfrm>
        </p:grpSpPr>
        <p:sp>
          <p:nvSpPr>
            <p:cNvPr id="925" name="Google Shape;925;p33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" name="Google Shape;943;p33"/>
          <p:cNvGrpSpPr/>
          <p:nvPr/>
        </p:nvGrpSpPr>
        <p:grpSpPr>
          <a:xfrm>
            <a:off x="5788175" y="2236288"/>
            <a:ext cx="6664350" cy="3093025"/>
            <a:chOff x="683750" y="1301825"/>
            <a:chExt cx="6664350" cy="3093025"/>
          </a:xfrm>
        </p:grpSpPr>
        <p:sp>
          <p:nvSpPr>
            <p:cNvPr id="944" name="Google Shape;944;p33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" name="Google Shape;966;p33"/>
          <p:cNvGrpSpPr/>
          <p:nvPr/>
        </p:nvGrpSpPr>
        <p:grpSpPr>
          <a:xfrm>
            <a:off x="-2083225" y="-698287"/>
            <a:ext cx="4978650" cy="3089025"/>
            <a:chOff x="2369450" y="1301825"/>
            <a:chExt cx="4978650" cy="3089025"/>
          </a:xfrm>
        </p:grpSpPr>
        <p:sp>
          <p:nvSpPr>
            <p:cNvPr id="967" name="Google Shape;967;p33"/>
            <p:cNvSpPr/>
            <p:nvPr/>
          </p:nvSpPr>
          <p:spPr>
            <a:xfrm>
              <a:off x="2766375" y="1309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74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3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3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3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3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3"/>
            <p:cNvSpPr/>
            <p:nvPr/>
          </p:nvSpPr>
          <p:spPr>
            <a:xfrm>
              <a:off x="2785850" y="27692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3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3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3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3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3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33"/>
          <p:cNvGrpSpPr/>
          <p:nvPr/>
        </p:nvGrpSpPr>
        <p:grpSpPr>
          <a:xfrm>
            <a:off x="-3736825" y="2237988"/>
            <a:ext cx="5414525" cy="3091325"/>
            <a:chOff x="683750" y="1303525"/>
            <a:chExt cx="5414525" cy="3091325"/>
          </a:xfrm>
        </p:grpSpPr>
        <p:sp>
          <p:nvSpPr>
            <p:cNvPr id="986" name="Google Shape;986;p33"/>
            <p:cNvSpPr/>
            <p:nvPr/>
          </p:nvSpPr>
          <p:spPr>
            <a:xfrm>
              <a:off x="1507400" y="2041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3"/>
            <p:cNvSpPr/>
            <p:nvPr/>
          </p:nvSpPr>
          <p:spPr>
            <a:xfrm>
              <a:off x="1923825" y="1310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3"/>
            <p:cNvSpPr/>
            <p:nvPr/>
          </p:nvSpPr>
          <p:spPr>
            <a:xfrm>
              <a:off x="2349975" y="2039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3"/>
            <p:cNvSpPr/>
            <p:nvPr/>
          </p:nvSpPr>
          <p:spPr>
            <a:xfrm>
              <a:off x="3193100" y="2037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1"/>
                  </a:moveTo>
                  <a:lnTo>
                    <a:pt x="1" y="9326"/>
                  </a:lnTo>
                  <a:lnTo>
                    <a:pt x="482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3"/>
            <p:cNvSpPr/>
            <p:nvPr/>
          </p:nvSpPr>
          <p:spPr>
            <a:xfrm>
              <a:off x="3609525" y="130755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3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3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3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3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3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3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3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3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3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3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/>
          <p:nvPr>
            <p:ph type="ctrTitle"/>
          </p:nvPr>
        </p:nvSpPr>
        <p:spPr>
          <a:xfrm flipH="1">
            <a:off x="5486154" y="2941769"/>
            <a:ext cx="15606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5"/>
          <p:cNvSpPr txBox="1"/>
          <p:nvPr>
            <p:ph idx="1" type="subTitle"/>
          </p:nvPr>
        </p:nvSpPr>
        <p:spPr>
          <a:xfrm flipH="1">
            <a:off x="4841904" y="3312038"/>
            <a:ext cx="28491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4" name="Google Shape;124;p5"/>
          <p:cNvSpPr txBox="1"/>
          <p:nvPr>
            <p:ph idx="2" type="ctrTitle"/>
          </p:nvPr>
        </p:nvSpPr>
        <p:spPr>
          <a:xfrm flipH="1">
            <a:off x="1953004" y="2941769"/>
            <a:ext cx="1817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  <a:latin typeface="Mali Medium"/>
                <a:ea typeface="Mali Medium"/>
                <a:cs typeface="Mali Medium"/>
                <a:sym typeface="Mali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" name="Google Shape;125;p5"/>
          <p:cNvSpPr txBox="1"/>
          <p:nvPr>
            <p:ph idx="3" type="subTitle"/>
          </p:nvPr>
        </p:nvSpPr>
        <p:spPr>
          <a:xfrm flipH="1">
            <a:off x="1437304" y="3312051"/>
            <a:ext cx="28491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6" name="Google Shape;126;p5"/>
          <p:cNvSpPr txBox="1"/>
          <p:nvPr>
            <p:ph idx="4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127" name="Google Shape;127;p5"/>
          <p:cNvGrpSpPr/>
          <p:nvPr/>
        </p:nvGrpSpPr>
        <p:grpSpPr>
          <a:xfrm>
            <a:off x="8418475" y="-844337"/>
            <a:ext cx="1646200" cy="3081575"/>
            <a:chOff x="5721375" y="1301825"/>
            <a:chExt cx="1646200" cy="3081575"/>
          </a:xfrm>
        </p:grpSpPr>
        <p:sp>
          <p:nvSpPr>
            <p:cNvPr id="128" name="Google Shape;128;p5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5"/>
          <p:cNvGrpSpPr/>
          <p:nvPr/>
        </p:nvGrpSpPr>
        <p:grpSpPr>
          <a:xfrm flipH="1">
            <a:off x="-455650" y="3080050"/>
            <a:ext cx="5405400" cy="2360450"/>
            <a:chOff x="257575" y="1305825"/>
            <a:chExt cx="5405400" cy="2360450"/>
          </a:xfrm>
        </p:grpSpPr>
        <p:sp>
          <p:nvSpPr>
            <p:cNvPr id="135" name="Google Shape;135;p5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1943300" y="2771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5"/>
          <p:cNvGrpSpPr/>
          <p:nvPr/>
        </p:nvGrpSpPr>
        <p:grpSpPr>
          <a:xfrm flipH="1">
            <a:off x="-871475" y="-408400"/>
            <a:ext cx="1626725" cy="1622150"/>
            <a:chOff x="4452075" y="1303525"/>
            <a:chExt cx="1626725" cy="1622150"/>
          </a:xfrm>
        </p:grpSpPr>
        <p:sp>
          <p:nvSpPr>
            <p:cNvPr id="141" name="Google Shape;141;p5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146" name="Google Shape;146;p6"/>
          <p:cNvGrpSpPr/>
          <p:nvPr/>
        </p:nvGrpSpPr>
        <p:grpSpPr>
          <a:xfrm>
            <a:off x="7171875" y="-754675"/>
            <a:ext cx="2488775" cy="2351300"/>
            <a:chOff x="7171875" y="-754675"/>
            <a:chExt cx="2488775" cy="2351300"/>
          </a:xfrm>
        </p:grpSpPr>
        <p:sp>
          <p:nvSpPr>
            <p:cNvPr id="147" name="Google Shape;147;p6"/>
            <p:cNvSpPr/>
            <p:nvPr/>
          </p:nvSpPr>
          <p:spPr>
            <a:xfrm>
              <a:off x="7171875" y="-7512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48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7" y="26348"/>
                  </a:lnTo>
                  <a:lnTo>
                    <a:pt x="30885" y="8523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8014450" y="-7529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0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8857025" y="-7546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75" y="35674"/>
                  </a:lnTo>
                  <a:lnTo>
                    <a:pt x="31366" y="26326"/>
                  </a:lnTo>
                  <a:lnTo>
                    <a:pt x="30907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7607200" y="-2150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8450350" y="-232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73"/>
                  </a:lnTo>
                  <a:lnTo>
                    <a:pt x="16152" y="35673"/>
                  </a:lnTo>
                  <a:lnTo>
                    <a:pt x="31366" y="26325"/>
                  </a:lnTo>
                  <a:lnTo>
                    <a:pt x="30884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8876500" y="7047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" name="Google Shape;153;p6"/>
          <p:cNvGrpSpPr/>
          <p:nvPr/>
        </p:nvGrpSpPr>
        <p:grpSpPr>
          <a:xfrm>
            <a:off x="-502900" y="4546950"/>
            <a:ext cx="1626750" cy="893550"/>
            <a:chOff x="257575" y="2772725"/>
            <a:chExt cx="1626750" cy="893550"/>
          </a:xfrm>
        </p:grpSpPr>
        <p:sp>
          <p:nvSpPr>
            <p:cNvPr id="154" name="Google Shape;154;p6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"/>
          <p:cNvSpPr txBox="1"/>
          <p:nvPr>
            <p:ph idx="1" type="subTitle"/>
          </p:nvPr>
        </p:nvSpPr>
        <p:spPr>
          <a:xfrm flipH="1">
            <a:off x="1314650" y="1169400"/>
            <a:ext cx="65151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158" name="Google Shape;158;p7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159" name="Google Shape;159;p7"/>
          <p:cNvGrpSpPr/>
          <p:nvPr/>
        </p:nvGrpSpPr>
        <p:grpSpPr>
          <a:xfrm>
            <a:off x="8544911" y="233729"/>
            <a:ext cx="989634" cy="1280992"/>
            <a:chOff x="683750" y="2772725"/>
            <a:chExt cx="1200575" cy="1622125"/>
          </a:xfrm>
        </p:grpSpPr>
        <p:sp>
          <p:nvSpPr>
            <p:cNvPr id="160" name="Google Shape;160;p7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" name="Google Shape;162;p7"/>
          <p:cNvGrpSpPr/>
          <p:nvPr/>
        </p:nvGrpSpPr>
        <p:grpSpPr>
          <a:xfrm>
            <a:off x="7658163" y="4192494"/>
            <a:ext cx="1065870" cy="1379780"/>
            <a:chOff x="683750" y="2772725"/>
            <a:chExt cx="1200575" cy="1622125"/>
          </a:xfrm>
        </p:grpSpPr>
        <p:sp>
          <p:nvSpPr>
            <p:cNvPr id="163" name="Google Shape;163;p7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" name="Google Shape;165;p7"/>
          <p:cNvSpPr/>
          <p:nvPr/>
        </p:nvSpPr>
        <p:spPr>
          <a:xfrm>
            <a:off x="-309264" y="2990776"/>
            <a:ext cx="696191" cy="758586"/>
          </a:xfrm>
          <a:custGeom>
            <a:rect b="b" l="l" r="r" t="t"/>
            <a:pathLst>
              <a:path extrusionOk="0" h="35673" w="31367">
                <a:moveTo>
                  <a:pt x="15214" y="0"/>
                </a:moveTo>
                <a:lnTo>
                  <a:pt x="1" y="9325"/>
                </a:lnTo>
                <a:lnTo>
                  <a:pt x="482" y="27173"/>
                </a:lnTo>
                <a:lnTo>
                  <a:pt x="16153" y="35673"/>
                </a:lnTo>
                <a:lnTo>
                  <a:pt x="31366" y="26348"/>
                </a:lnTo>
                <a:lnTo>
                  <a:pt x="30885" y="8500"/>
                </a:lnTo>
                <a:lnTo>
                  <a:pt x="15214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7"/>
          <p:cNvGrpSpPr/>
          <p:nvPr/>
        </p:nvGrpSpPr>
        <p:grpSpPr>
          <a:xfrm>
            <a:off x="-477280" y="-377857"/>
            <a:ext cx="1356757" cy="1280980"/>
            <a:chOff x="-398590" y="-303568"/>
            <a:chExt cx="1199397" cy="1132408"/>
          </a:xfrm>
        </p:grpSpPr>
        <p:sp>
          <p:nvSpPr>
            <p:cNvPr id="167" name="Google Shape;167;p7"/>
            <p:cNvSpPr/>
            <p:nvPr/>
          </p:nvSpPr>
          <p:spPr>
            <a:xfrm>
              <a:off x="229378" y="206257"/>
              <a:ext cx="571428" cy="622583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8" name="Google Shape;168;p7"/>
            <p:cNvGrpSpPr/>
            <p:nvPr/>
          </p:nvGrpSpPr>
          <p:grpSpPr>
            <a:xfrm>
              <a:off x="-398590" y="-303568"/>
              <a:ext cx="874859" cy="1132405"/>
              <a:chOff x="683750" y="2772725"/>
              <a:chExt cx="1200575" cy="1622125"/>
            </a:xfrm>
          </p:grpSpPr>
          <p:sp>
            <p:nvSpPr>
              <p:cNvPr id="169" name="Google Shape;169;p7"/>
              <p:cNvSpPr/>
              <p:nvPr/>
            </p:nvSpPr>
            <p:spPr>
              <a:xfrm>
                <a:off x="683750" y="3503025"/>
                <a:ext cx="784150" cy="891825"/>
              </a:xfrm>
              <a:custGeom>
                <a:rect b="b" l="l" r="r" t="t"/>
                <a:pathLst>
                  <a:path extrusionOk="0" h="35673" w="31366">
                    <a:moveTo>
                      <a:pt x="15213" y="0"/>
                    </a:moveTo>
                    <a:lnTo>
                      <a:pt x="0" y="9325"/>
                    </a:lnTo>
                    <a:lnTo>
                      <a:pt x="481" y="27150"/>
                    </a:lnTo>
                    <a:lnTo>
                      <a:pt x="16175" y="35673"/>
                    </a:lnTo>
                    <a:lnTo>
                      <a:pt x="31366" y="26325"/>
                    </a:lnTo>
                    <a:lnTo>
                      <a:pt x="30907" y="8500"/>
                    </a:lnTo>
                    <a:lnTo>
                      <a:pt x="15213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7"/>
              <p:cNvSpPr/>
              <p:nvPr/>
            </p:nvSpPr>
            <p:spPr>
              <a:xfrm>
                <a:off x="1100150" y="2772725"/>
                <a:ext cx="784175" cy="891825"/>
              </a:xfrm>
              <a:custGeom>
                <a:rect b="b" l="l" r="r" t="t"/>
                <a:pathLst>
                  <a:path extrusionOk="0" h="35673" w="31367">
                    <a:moveTo>
                      <a:pt x="15214" y="0"/>
                    </a:moveTo>
                    <a:lnTo>
                      <a:pt x="1" y="9325"/>
                    </a:lnTo>
                    <a:lnTo>
                      <a:pt x="482" y="27173"/>
                    </a:lnTo>
                    <a:lnTo>
                      <a:pt x="16153" y="35673"/>
                    </a:lnTo>
                    <a:lnTo>
                      <a:pt x="31366" y="26348"/>
                    </a:lnTo>
                    <a:lnTo>
                      <a:pt x="30885" y="8500"/>
                    </a:lnTo>
                    <a:lnTo>
                      <a:pt x="15214" y="0"/>
                    </a:lnTo>
                    <a:close/>
                  </a:path>
                </a:pathLst>
              </a:custGeom>
              <a:solidFill>
                <a:srgbClr val="FFDB45">
                  <a:alpha val="536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8"/>
          <p:cNvGrpSpPr/>
          <p:nvPr/>
        </p:nvGrpSpPr>
        <p:grpSpPr>
          <a:xfrm>
            <a:off x="-372900" y="-698287"/>
            <a:ext cx="3738575" cy="6020150"/>
            <a:chOff x="-372900" y="-698287"/>
            <a:chExt cx="3738575" cy="6020150"/>
          </a:xfrm>
        </p:grpSpPr>
        <p:sp>
          <p:nvSpPr>
            <p:cNvPr id="173" name="Google Shape;173;p8"/>
            <p:cNvSpPr/>
            <p:nvPr/>
          </p:nvSpPr>
          <p:spPr>
            <a:xfrm>
              <a:off x="-372900" y="-692562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53250" y="35438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469650" y="-694287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1312225" y="-696587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1738950" y="31988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2155350" y="-698287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2581500" y="29713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-354000" y="766888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72725" y="149546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489125" y="765163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915275" y="1493738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1331700" y="763438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-372900" y="224201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190" y="0"/>
                  </a:moveTo>
                  <a:lnTo>
                    <a:pt x="0" y="9325"/>
                  </a:lnTo>
                  <a:lnTo>
                    <a:pt x="458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53250" y="2970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896375" y="296828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1312225" y="2237988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1738950" y="2966563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2155350" y="2236288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2581500" y="296428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-354000" y="370146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72725" y="4430038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489125" y="369973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915275" y="4428313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1331700" y="3698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8"/>
          <p:cNvGrpSpPr/>
          <p:nvPr/>
        </p:nvGrpSpPr>
        <p:grpSpPr>
          <a:xfrm>
            <a:off x="5666950" y="-698287"/>
            <a:ext cx="2896025" cy="1621550"/>
            <a:chOff x="4452075" y="1301825"/>
            <a:chExt cx="2896025" cy="1621550"/>
          </a:xfrm>
        </p:grpSpPr>
        <p:sp>
          <p:nvSpPr>
            <p:cNvPr id="198" name="Google Shape;198;p8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" name="Google Shape;203;p8"/>
          <p:cNvGrpSpPr/>
          <p:nvPr/>
        </p:nvGrpSpPr>
        <p:grpSpPr>
          <a:xfrm>
            <a:off x="6661925" y="4008763"/>
            <a:ext cx="1210875" cy="1619850"/>
            <a:chOff x="5294650" y="1303525"/>
            <a:chExt cx="1210875" cy="1619850"/>
          </a:xfrm>
        </p:grpSpPr>
        <p:sp>
          <p:nvSpPr>
            <p:cNvPr id="204" name="Google Shape;204;p8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8"/>
          <p:cNvSpPr txBox="1"/>
          <p:nvPr>
            <p:ph type="title"/>
          </p:nvPr>
        </p:nvSpPr>
        <p:spPr>
          <a:xfrm>
            <a:off x="3441075" y="1302000"/>
            <a:ext cx="4817100" cy="22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/>
          <p:nvPr>
            <p:ph idx="1" type="subTitle"/>
          </p:nvPr>
        </p:nvSpPr>
        <p:spPr>
          <a:xfrm>
            <a:off x="1145175" y="1441975"/>
            <a:ext cx="25059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9" name="Google Shape;209;p9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10" name="Google Shape;210;p9"/>
          <p:cNvSpPr txBox="1"/>
          <p:nvPr>
            <p:ph idx="2" type="body"/>
          </p:nvPr>
        </p:nvSpPr>
        <p:spPr>
          <a:xfrm>
            <a:off x="4161275" y="1249350"/>
            <a:ext cx="4065300" cy="26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Nunito Light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11" name="Google Shape;211;p9"/>
          <p:cNvGrpSpPr/>
          <p:nvPr/>
        </p:nvGrpSpPr>
        <p:grpSpPr>
          <a:xfrm flipH="1">
            <a:off x="-455950" y="4440300"/>
            <a:ext cx="2043125" cy="1623875"/>
            <a:chOff x="4035675" y="1303525"/>
            <a:chExt cx="2043125" cy="1623875"/>
          </a:xfrm>
        </p:grpSpPr>
        <p:sp>
          <p:nvSpPr>
            <p:cNvPr id="212" name="Google Shape;212;p9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" name="Google Shape;216;p9"/>
          <p:cNvGrpSpPr/>
          <p:nvPr/>
        </p:nvGrpSpPr>
        <p:grpSpPr>
          <a:xfrm flipH="1">
            <a:off x="7677075" y="-726500"/>
            <a:ext cx="2450375" cy="2355300"/>
            <a:chOff x="3628425" y="1303525"/>
            <a:chExt cx="2450375" cy="2355300"/>
          </a:xfrm>
        </p:grpSpPr>
        <p:sp>
          <p:nvSpPr>
            <p:cNvPr id="217" name="Google Shape;217;p9"/>
            <p:cNvSpPr/>
            <p:nvPr/>
          </p:nvSpPr>
          <p:spPr>
            <a:xfrm>
              <a:off x="4035675" y="2035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4452075" y="1305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3628425" y="2767000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0"/>
          <p:cNvSpPr txBox="1"/>
          <p:nvPr>
            <p:ph type="ctrTitle"/>
          </p:nvPr>
        </p:nvSpPr>
        <p:spPr>
          <a:xfrm flipH="1">
            <a:off x="4533900" y="1422200"/>
            <a:ext cx="3890100" cy="12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5" name="Google Shape;225;p10"/>
          <p:cNvSpPr txBox="1"/>
          <p:nvPr>
            <p:ph idx="1" type="subTitle"/>
          </p:nvPr>
        </p:nvSpPr>
        <p:spPr>
          <a:xfrm flipH="1">
            <a:off x="5417975" y="2880400"/>
            <a:ext cx="29565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grpSp>
        <p:nvGrpSpPr>
          <p:cNvPr id="226" name="Google Shape;226;p10"/>
          <p:cNvGrpSpPr/>
          <p:nvPr/>
        </p:nvGrpSpPr>
        <p:grpSpPr>
          <a:xfrm>
            <a:off x="8424011" y="217929"/>
            <a:ext cx="989634" cy="1280992"/>
            <a:chOff x="683750" y="2772725"/>
            <a:chExt cx="1200575" cy="1622125"/>
          </a:xfrm>
        </p:grpSpPr>
        <p:sp>
          <p:nvSpPr>
            <p:cNvPr id="227" name="Google Shape;227;p10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SemiBold"/>
              <a:buNone/>
              <a:defRPr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SemiBold"/>
              <a:buNone/>
              <a:defRPr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SemiBold"/>
              <a:buNone/>
              <a:defRPr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SemiBold"/>
              <a:buNone/>
              <a:defRPr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SemiBold"/>
              <a:buNone/>
              <a:defRPr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SemiBold"/>
              <a:buNone/>
              <a:defRPr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SemiBold"/>
              <a:buNone/>
              <a:defRPr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SemiBold"/>
              <a:buNone/>
              <a:defRPr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SemiBold"/>
              <a:buNone/>
              <a:defRPr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Char char="●"/>
              <a:defRPr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■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○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■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○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Nunito"/>
              <a:buChar char="■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0000FF"/>
          </p15:clr>
        </p15:guide>
        <p15:guide id="2">
          <p15:clr>
            <a:srgbClr val="0000FF"/>
          </p15:clr>
        </p15:guide>
        <p15:guide id="3" pos="5760">
          <p15:clr>
            <a:srgbClr val="0000FF"/>
          </p15:clr>
        </p15:guide>
        <p15:guide id="4" pos="449">
          <p15:clr>
            <a:srgbClr val="0000FF"/>
          </p15:clr>
        </p15:guide>
        <p15:guide id="5" pos="5311">
          <p15:clr>
            <a:srgbClr val="0000FF"/>
          </p15:clr>
        </p15:guide>
        <p15:guide id="6" orient="horz" pos="1620">
          <p15:clr>
            <a:srgbClr val="0000FF"/>
          </p15:clr>
        </p15:guide>
        <p15:guide id="7" orient="horz" pos="340">
          <p15:clr>
            <a:srgbClr val="0000FF"/>
          </p15:clr>
        </p15:guide>
        <p15:guide id="8" orient="horz">
          <p15:clr>
            <a:srgbClr val="0000FF"/>
          </p15:clr>
        </p15:guide>
        <p15:guide id="9" orient="horz" pos="2903">
          <p15:clr>
            <a:srgbClr val="0000FF"/>
          </p15:clr>
        </p15:guide>
        <p15:guide id="10" orient="horz" pos="3237">
          <p15:clr>
            <a:srgbClr val="0000F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35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004" name="Google Shape;1004;p35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38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36.xml"/><Relationship Id="rId7" Type="http://schemas.openxmlformats.org/officeDocument/2006/relationships/slide" Target="/ppt/slides/slide35.xml"/><Relationship Id="rId8" Type="http://schemas.openxmlformats.org/officeDocument/2006/relationships/slide" Target="/ppt/slides/slide37.xml"/><Relationship Id="rId11" Type="http://schemas.openxmlformats.org/officeDocument/2006/relationships/slide" Target="/ppt/slides/slide39.xml"/><Relationship Id="rId10" Type="http://schemas.openxmlformats.org/officeDocument/2006/relationships/slide" Target="/ppt/slides/slide39.xml"/><Relationship Id="rId13" Type="http://schemas.openxmlformats.org/officeDocument/2006/relationships/slide" Target="/ppt/slides/slide40.xml"/><Relationship Id="rId12" Type="http://schemas.openxmlformats.org/officeDocument/2006/relationships/slide" Target="/ppt/slides/slide40.xml"/><Relationship Id="rId14" Type="http://schemas.openxmlformats.org/officeDocument/2006/relationships/slide" Target="/ppt/slides/slide46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docs.google.com/spreadsheets/d/13JK-0YXcaRv4Q77uWjnjIIt9A4N1mhILzR7Bug6irzw/copy#gid=0" TargetMode="External"/><Relationship Id="rId4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7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www.freepik.com/free-vector/original-hand-drawn-leadership-composition_3292897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flat-elements-relation-honey_897752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copy-space-cute-boy-with-book_69298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group-childrens-covering-their-faces-with-books_6929891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girl-with-glasses-reading_6929847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little-girl-covering-her-face-with-book_6929863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high-angle-childrens-with-books-reading_6929892.htm/?utm_source=slidesgo_template&amp;utm_medium=referral-link&amp;utm_campaign=sg_resources&amp;utm_content=freepik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35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fonts.google.com/specimen/Mali" TargetMode="External"/><Relationship Id="rId4" Type="http://schemas.openxmlformats.org/officeDocument/2006/relationships/hyperlink" Target="https://fonts.google.com/specimen/Nunito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5.xml"/><Relationship Id="rId4" Type="http://schemas.openxmlformats.org/officeDocument/2006/relationships/slide" Target="/ppt/slides/slide16.xml"/><Relationship Id="rId5" Type="http://schemas.openxmlformats.org/officeDocument/2006/relationships/slide" Target="/ppt/slides/slide2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7"/>
          <p:cNvSpPr txBox="1"/>
          <p:nvPr>
            <p:ph type="ctrTitle"/>
          </p:nvPr>
        </p:nvSpPr>
        <p:spPr>
          <a:xfrm rot="780">
            <a:off x="1266975" y="1715025"/>
            <a:ext cx="6610200" cy="12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S</a:t>
            </a:r>
            <a:r>
              <a:rPr lang="en">
                <a:solidFill>
                  <a:schemeClr val="accent3"/>
                </a:solidFill>
              </a:rPr>
              <a:t>p</a:t>
            </a:r>
            <a:r>
              <a:rPr lang="en">
                <a:solidFill>
                  <a:schemeClr val="accent2"/>
                </a:solidFill>
              </a:rPr>
              <a:t>ell</a:t>
            </a:r>
            <a:r>
              <a:rPr lang="en">
                <a:solidFill>
                  <a:schemeClr val="accent3"/>
                </a:solidFill>
              </a:rPr>
              <a:t>in</a:t>
            </a:r>
            <a:r>
              <a:rPr lang="en">
                <a:solidFill>
                  <a:schemeClr val="accent2"/>
                </a:solidFill>
              </a:rPr>
              <a:t>g B</a:t>
            </a:r>
            <a:r>
              <a:rPr lang="en">
                <a:solidFill>
                  <a:schemeClr val="accent3"/>
                </a:solidFill>
              </a:rPr>
              <a:t>e</a:t>
            </a:r>
            <a:r>
              <a:rPr lang="en">
                <a:solidFill>
                  <a:schemeClr val="accent2"/>
                </a:solidFill>
              </a:rPr>
              <a:t>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11" name="Google Shape;1011;p37"/>
          <p:cNvSpPr txBox="1"/>
          <p:nvPr>
            <p:ph idx="1" type="subTitle"/>
          </p:nvPr>
        </p:nvSpPr>
        <p:spPr>
          <a:xfrm rot="1327">
            <a:off x="3017400" y="2861825"/>
            <a:ext cx="31092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grpSp>
        <p:nvGrpSpPr>
          <p:cNvPr id="1012" name="Google Shape;1012;p37"/>
          <p:cNvGrpSpPr/>
          <p:nvPr/>
        </p:nvGrpSpPr>
        <p:grpSpPr>
          <a:xfrm>
            <a:off x="6935172" y="618555"/>
            <a:ext cx="1220634" cy="1334533"/>
            <a:chOff x="5949775" y="2481625"/>
            <a:chExt cx="407775" cy="445825"/>
          </a:xfrm>
        </p:grpSpPr>
        <p:sp>
          <p:nvSpPr>
            <p:cNvPr id="1013" name="Google Shape;1013;p37"/>
            <p:cNvSpPr/>
            <p:nvPr/>
          </p:nvSpPr>
          <p:spPr>
            <a:xfrm>
              <a:off x="5949775" y="2746875"/>
              <a:ext cx="72925" cy="42200"/>
            </a:xfrm>
            <a:custGeom>
              <a:rect b="b" l="l" r="r" t="t"/>
              <a:pathLst>
                <a:path extrusionOk="0" h="1688" w="2917">
                  <a:moveTo>
                    <a:pt x="2916" y="0"/>
                  </a:moveTo>
                  <a:lnTo>
                    <a:pt x="1" y="849"/>
                  </a:lnTo>
                  <a:lnTo>
                    <a:pt x="2916" y="1687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6061400" y="2481625"/>
              <a:ext cx="176625" cy="179175"/>
            </a:xfrm>
            <a:custGeom>
              <a:rect b="b" l="l" r="r" t="t"/>
              <a:pathLst>
                <a:path extrusionOk="0" h="7167" w="7065">
                  <a:moveTo>
                    <a:pt x="3451" y="1"/>
                  </a:moveTo>
                  <a:cubicBezTo>
                    <a:pt x="3204" y="1"/>
                    <a:pt x="2945" y="49"/>
                    <a:pt x="2675" y="154"/>
                  </a:cubicBezTo>
                  <a:cubicBezTo>
                    <a:pt x="1" y="1187"/>
                    <a:pt x="1206" y="3781"/>
                    <a:pt x="2158" y="5112"/>
                  </a:cubicBezTo>
                  <a:cubicBezTo>
                    <a:pt x="2858" y="6065"/>
                    <a:pt x="5085" y="7167"/>
                    <a:pt x="5085" y="7167"/>
                  </a:cubicBezTo>
                  <a:cubicBezTo>
                    <a:pt x="7064" y="4719"/>
                    <a:pt x="5876" y="1"/>
                    <a:pt x="34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6060875" y="2857825"/>
              <a:ext cx="34425" cy="62000"/>
            </a:xfrm>
            <a:custGeom>
              <a:rect b="b" l="l" r="r" t="t"/>
              <a:pathLst>
                <a:path extrusionOk="0" h="2480" w="1377">
                  <a:moveTo>
                    <a:pt x="954" y="0"/>
                  </a:moveTo>
                  <a:cubicBezTo>
                    <a:pt x="814" y="0"/>
                    <a:pt x="670" y="71"/>
                    <a:pt x="607" y="233"/>
                  </a:cubicBezTo>
                  <a:cubicBezTo>
                    <a:pt x="377" y="819"/>
                    <a:pt x="182" y="1427"/>
                    <a:pt x="56" y="2047"/>
                  </a:cubicBezTo>
                  <a:cubicBezTo>
                    <a:pt x="1" y="2309"/>
                    <a:pt x="219" y="2480"/>
                    <a:pt x="422" y="2480"/>
                  </a:cubicBezTo>
                  <a:cubicBezTo>
                    <a:pt x="557" y="2480"/>
                    <a:pt x="685" y="2404"/>
                    <a:pt x="722" y="2230"/>
                  </a:cubicBezTo>
                  <a:cubicBezTo>
                    <a:pt x="859" y="1611"/>
                    <a:pt x="1043" y="1002"/>
                    <a:pt x="1273" y="417"/>
                  </a:cubicBezTo>
                  <a:cubicBezTo>
                    <a:pt x="1377" y="166"/>
                    <a:pt x="1169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6123225" y="2865225"/>
              <a:ext cx="20400" cy="62225"/>
            </a:xfrm>
            <a:custGeom>
              <a:rect b="b" l="l" r="r" t="t"/>
              <a:pathLst>
                <a:path extrusionOk="0" h="2489" w="816">
                  <a:moveTo>
                    <a:pt x="473" y="0"/>
                  </a:moveTo>
                  <a:cubicBezTo>
                    <a:pt x="299" y="0"/>
                    <a:pt x="121" y="109"/>
                    <a:pt x="110" y="327"/>
                  </a:cubicBezTo>
                  <a:cubicBezTo>
                    <a:pt x="87" y="936"/>
                    <a:pt x="53" y="1544"/>
                    <a:pt x="18" y="2152"/>
                  </a:cubicBezTo>
                  <a:cubicBezTo>
                    <a:pt x="1" y="2376"/>
                    <a:pt x="164" y="2488"/>
                    <a:pt x="337" y="2488"/>
                  </a:cubicBezTo>
                  <a:cubicBezTo>
                    <a:pt x="509" y="2488"/>
                    <a:pt x="690" y="2376"/>
                    <a:pt x="707" y="2152"/>
                  </a:cubicBezTo>
                  <a:cubicBezTo>
                    <a:pt x="741" y="1544"/>
                    <a:pt x="776" y="936"/>
                    <a:pt x="810" y="327"/>
                  </a:cubicBezTo>
                  <a:cubicBezTo>
                    <a:pt x="816" y="109"/>
                    <a:pt x="646" y="0"/>
                    <a:pt x="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7"/>
            <p:cNvSpPr/>
            <p:nvPr/>
          </p:nvSpPr>
          <p:spPr>
            <a:xfrm>
              <a:off x="6197975" y="2865225"/>
              <a:ext cx="24825" cy="62125"/>
            </a:xfrm>
            <a:custGeom>
              <a:rect b="b" l="l" r="r" t="t"/>
              <a:pathLst>
                <a:path extrusionOk="0" h="2485" w="993">
                  <a:moveTo>
                    <a:pt x="344" y="0"/>
                  </a:moveTo>
                  <a:cubicBezTo>
                    <a:pt x="170" y="0"/>
                    <a:pt x="1" y="109"/>
                    <a:pt x="12" y="327"/>
                  </a:cubicBezTo>
                  <a:cubicBezTo>
                    <a:pt x="35" y="970"/>
                    <a:pt x="127" y="1613"/>
                    <a:pt x="265" y="2244"/>
                  </a:cubicBezTo>
                  <a:cubicBezTo>
                    <a:pt x="305" y="2412"/>
                    <a:pt x="434" y="2485"/>
                    <a:pt x="568" y="2485"/>
                  </a:cubicBezTo>
                  <a:cubicBezTo>
                    <a:pt x="774" y="2485"/>
                    <a:pt x="993" y="2313"/>
                    <a:pt x="930" y="2049"/>
                  </a:cubicBezTo>
                  <a:cubicBezTo>
                    <a:pt x="804" y="1487"/>
                    <a:pt x="724" y="913"/>
                    <a:pt x="701" y="327"/>
                  </a:cubicBezTo>
                  <a:cubicBezTo>
                    <a:pt x="695" y="109"/>
                    <a:pt x="51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7"/>
            <p:cNvSpPr/>
            <p:nvPr/>
          </p:nvSpPr>
          <p:spPr>
            <a:xfrm>
              <a:off x="6246675" y="2860325"/>
              <a:ext cx="35175" cy="56050"/>
            </a:xfrm>
            <a:custGeom>
              <a:rect b="b" l="l" r="r" t="t"/>
              <a:pathLst>
                <a:path extrusionOk="0" h="2242" w="1407">
                  <a:moveTo>
                    <a:pt x="465" y="0"/>
                  </a:moveTo>
                  <a:cubicBezTo>
                    <a:pt x="244" y="0"/>
                    <a:pt x="1" y="252"/>
                    <a:pt x="119" y="535"/>
                  </a:cubicBezTo>
                  <a:cubicBezTo>
                    <a:pt x="325" y="1006"/>
                    <a:pt x="509" y="1499"/>
                    <a:pt x="658" y="1993"/>
                  </a:cubicBezTo>
                  <a:cubicBezTo>
                    <a:pt x="708" y="2167"/>
                    <a:pt x="847" y="2242"/>
                    <a:pt x="986" y="2242"/>
                  </a:cubicBezTo>
                  <a:cubicBezTo>
                    <a:pt x="1195" y="2242"/>
                    <a:pt x="1407" y="2071"/>
                    <a:pt x="1324" y="1809"/>
                  </a:cubicBezTo>
                  <a:cubicBezTo>
                    <a:pt x="1152" y="1258"/>
                    <a:pt x="956" y="707"/>
                    <a:pt x="715" y="179"/>
                  </a:cubicBezTo>
                  <a:cubicBezTo>
                    <a:pt x="661" y="53"/>
                    <a:pt x="565" y="0"/>
                    <a:pt x="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7"/>
            <p:cNvSpPr/>
            <p:nvPr/>
          </p:nvSpPr>
          <p:spPr>
            <a:xfrm>
              <a:off x="6096700" y="2834375"/>
              <a:ext cx="76625" cy="48225"/>
            </a:xfrm>
            <a:custGeom>
              <a:rect b="b" l="l" r="r" t="t"/>
              <a:pathLst>
                <a:path extrusionOk="0" h="1929" w="3065">
                  <a:moveTo>
                    <a:pt x="0" y="1"/>
                  </a:moveTo>
                  <a:lnTo>
                    <a:pt x="0" y="1"/>
                  </a:lnTo>
                  <a:cubicBezTo>
                    <a:pt x="126" y="586"/>
                    <a:pt x="299" y="1171"/>
                    <a:pt x="494" y="1734"/>
                  </a:cubicBezTo>
                  <a:cubicBezTo>
                    <a:pt x="953" y="1871"/>
                    <a:pt x="1423" y="1929"/>
                    <a:pt x="1894" y="1929"/>
                  </a:cubicBezTo>
                  <a:lnTo>
                    <a:pt x="3065" y="1929"/>
                  </a:lnTo>
                  <a:cubicBezTo>
                    <a:pt x="2881" y="1401"/>
                    <a:pt x="2743" y="873"/>
                    <a:pt x="2629" y="322"/>
                  </a:cubicBezTo>
                  <a:cubicBezTo>
                    <a:pt x="1745" y="288"/>
                    <a:pt x="873" y="173"/>
                    <a:pt x="0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7"/>
            <p:cNvSpPr/>
            <p:nvPr/>
          </p:nvSpPr>
          <p:spPr>
            <a:xfrm>
              <a:off x="6081200" y="2625200"/>
              <a:ext cx="88975" cy="217225"/>
            </a:xfrm>
            <a:custGeom>
              <a:rect b="b" l="l" r="r" t="t"/>
              <a:pathLst>
                <a:path extrusionOk="0" h="8689" w="3559">
                  <a:moveTo>
                    <a:pt x="2514" y="1"/>
                  </a:moveTo>
                  <a:cubicBezTo>
                    <a:pt x="2009" y="1"/>
                    <a:pt x="1493" y="81"/>
                    <a:pt x="1010" y="230"/>
                  </a:cubicBezTo>
                  <a:cubicBezTo>
                    <a:pt x="138" y="2859"/>
                    <a:pt x="0" y="5670"/>
                    <a:pt x="609" y="8368"/>
                  </a:cubicBezTo>
                  <a:cubicBezTo>
                    <a:pt x="1481" y="8540"/>
                    <a:pt x="2365" y="8655"/>
                    <a:pt x="3249" y="8689"/>
                  </a:cubicBezTo>
                  <a:cubicBezTo>
                    <a:pt x="2663" y="5889"/>
                    <a:pt x="2916" y="2847"/>
                    <a:pt x="3558" y="1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7"/>
            <p:cNvSpPr/>
            <p:nvPr/>
          </p:nvSpPr>
          <p:spPr>
            <a:xfrm>
              <a:off x="6031550" y="2816025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1" y="0"/>
                  </a:moveTo>
                  <a:cubicBezTo>
                    <a:pt x="667" y="1205"/>
                    <a:pt x="1780" y="2089"/>
                    <a:pt x="3100" y="2468"/>
                  </a:cubicBezTo>
                  <a:cubicBezTo>
                    <a:pt x="2893" y="1905"/>
                    <a:pt x="2732" y="1320"/>
                    <a:pt x="2595" y="735"/>
                  </a:cubicBezTo>
                  <a:cubicBezTo>
                    <a:pt x="1711" y="562"/>
                    <a:pt x="850" y="31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7"/>
            <p:cNvSpPr/>
            <p:nvPr/>
          </p:nvSpPr>
          <p:spPr>
            <a:xfrm>
              <a:off x="6015500" y="2630950"/>
              <a:ext cx="90975" cy="203450"/>
            </a:xfrm>
            <a:custGeom>
              <a:rect b="b" l="l" r="r" t="t"/>
              <a:pathLst>
                <a:path extrusionOk="0" h="8138" w="3639">
                  <a:moveTo>
                    <a:pt x="3638" y="0"/>
                  </a:moveTo>
                  <a:lnTo>
                    <a:pt x="3638" y="0"/>
                  </a:lnTo>
                  <a:cubicBezTo>
                    <a:pt x="1481" y="677"/>
                    <a:pt x="0" y="2663"/>
                    <a:pt x="0" y="4924"/>
                  </a:cubicBezTo>
                  <a:cubicBezTo>
                    <a:pt x="0" y="5796"/>
                    <a:pt x="218" y="6646"/>
                    <a:pt x="643" y="7403"/>
                  </a:cubicBezTo>
                  <a:cubicBezTo>
                    <a:pt x="1492" y="7713"/>
                    <a:pt x="2353" y="7965"/>
                    <a:pt x="3237" y="8138"/>
                  </a:cubicBezTo>
                  <a:cubicBezTo>
                    <a:pt x="2628" y="5440"/>
                    <a:pt x="2766" y="2629"/>
                    <a:pt x="36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7"/>
            <p:cNvSpPr/>
            <p:nvPr/>
          </p:nvSpPr>
          <p:spPr>
            <a:xfrm>
              <a:off x="6162400" y="2838400"/>
              <a:ext cx="86400" cy="44200"/>
            </a:xfrm>
            <a:custGeom>
              <a:rect b="b" l="l" r="r" t="t"/>
              <a:pathLst>
                <a:path extrusionOk="0" h="1768" w="3456">
                  <a:moveTo>
                    <a:pt x="3019" y="0"/>
                  </a:moveTo>
                  <a:cubicBezTo>
                    <a:pt x="2263" y="122"/>
                    <a:pt x="1500" y="178"/>
                    <a:pt x="736" y="178"/>
                  </a:cubicBezTo>
                  <a:cubicBezTo>
                    <a:pt x="491" y="178"/>
                    <a:pt x="246" y="172"/>
                    <a:pt x="1" y="161"/>
                  </a:cubicBezTo>
                  <a:lnTo>
                    <a:pt x="1" y="161"/>
                  </a:lnTo>
                  <a:cubicBezTo>
                    <a:pt x="104" y="712"/>
                    <a:pt x="253" y="1240"/>
                    <a:pt x="425" y="1768"/>
                  </a:cubicBezTo>
                  <a:lnTo>
                    <a:pt x="2652" y="1768"/>
                  </a:lnTo>
                  <a:cubicBezTo>
                    <a:pt x="2916" y="1768"/>
                    <a:pt x="3191" y="1756"/>
                    <a:pt x="3455" y="1710"/>
                  </a:cubicBezTo>
                  <a:cubicBezTo>
                    <a:pt x="3283" y="1148"/>
                    <a:pt x="3145" y="574"/>
                    <a:pt x="30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7"/>
            <p:cNvSpPr/>
            <p:nvPr/>
          </p:nvSpPr>
          <p:spPr>
            <a:xfrm>
              <a:off x="6147775" y="26252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4" y="1"/>
                  </a:moveTo>
                  <a:cubicBezTo>
                    <a:pt x="253" y="2836"/>
                    <a:pt x="0" y="5889"/>
                    <a:pt x="574" y="8689"/>
                  </a:cubicBezTo>
                  <a:cubicBezTo>
                    <a:pt x="822" y="8700"/>
                    <a:pt x="1069" y="8706"/>
                    <a:pt x="1316" y="8706"/>
                  </a:cubicBezTo>
                  <a:cubicBezTo>
                    <a:pt x="2086" y="8706"/>
                    <a:pt x="2851" y="8650"/>
                    <a:pt x="3616" y="8528"/>
                  </a:cubicBezTo>
                  <a:cubicBezTo>
                    <a:pt x="3019" y="5739"/>
                    <a:pt x="2973" y="2847"/>
                    <a:pt x="3753" y="35"/>
                  </a:cubicBezTo>
                  <a:cubicBezTo>
                    <a:pt x="3581" y="12"/>
                    <a:pt x="3409" y="1"/>
                    <a:pt x="32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7"/>
            <p:cNvSpPr/>
            <p:nvPr/>
          </p:nvSpPr>
          <p:spPr>
            <a:xfrm>
              <a:off x="6222075" y="2626075"/>
              <a:ext cx="135475" cy="212350"/>
            </a:xfrm>
            <a:custGeom>
              <a:rect b="b" l="l" r="r" t="t"/>
              <a:pathLst>
                <a:path extrusionOk="0" h="8494" w="5419">
                  <a:moveTo>
                    <a:pt x="793" y="0"/>
                  </a:moveTo>
                  <a:cubicBezTo>
                    <a:pt x="1" y="2812"/>
                    <a:pt x="47" y="5704"/>
                    <a:pt x="644" y="8493"/>
                  </a:cubicBezTo>
                  <a:cubicBezTo>
                    <a:pt x="2285" y="8241"/>
                    <a:pt x="3834" y="7690"/>
                    <a:pt x="5131" y="6795"/>
                  </a:cubicBezTo>
                  <a:cubicBezTo>
                    <a:pt x="5326" y="6255"/>
                    <a:pt x="5418" y="5693"/>
                    <a:pt x="5418" y="5119"/>
                  </a:cubicBezTo>
                  <a:cubicBezTo>
                    <a:pt x="5407" y="2479"/>
                    <a:pt x="3410" y="264"/>
                    <a:pt x="793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7"/>
            <p:cNvSpPr/>
            <p:nvPr/>
          </p:nvSpPr>
          <p:spPr>
            <a:xfrm>
              <a:off x="6238150" y="2795925"/>
              <a:ext cx="112225" cy="85250"/>
            </a:xfrm>
            <a:custGeom>
              <a:rect b="b" l="l" r="r" t="t"/>
              <a:pathLst>
                <a:path extrusionOk="0" h="3410" w="4489">
                  <a:moveTo>
                    <a:pt x="4488" y="1"/>
                  </a:moveTo>
                  <a:lnTo>
                    <a:pt x="4488" y="1"/>
                  </a:lnTo>
                  <a:cubicBezTo>
                    <a:pt x="3180" y="896"/>
                    <a:pt x="1630" y="1447"/>
                    <a:pt x="1" y="1699"/>
                  </a:cubicBezTo>
                  <a:cubicBezTo>
                    <a:pt x="115" y="2273"/>
                    <a:pt x="265" y="2847"/>
                    <a:pt x="425" y="3409"/>
                  </a:cubicBezTo>
                  <a:cubicBezTo>
                    <a:pt x="2307" y="3099"/>
                    <a:pt x="3857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7"/>
            <p:cNvSpPr/>
            <p:nvPr/>
          </p:nvSpPr>
          <p:spPr>
            <a:xfrm>
              <a:off x="6284050" y="2722175"/>
              <a:ext cx="29300" cy="24900"/>
            </a:xfrm>
            <a:custGeom>
              <a:rect b="b" l="l" r="r" t="t"/>
              <a:pathLst>
                <a:path extrusionOk="0" h="996" w="1172">
                  <a:moveTo>
                    <a:pt x="667" y="1"/>
                  </a:moveTo>
                  <a:cubicBezTo>
                    <a:pt x="230" y="1"/>
                    <a:pt x="1" y="529"/>
                    <a:pt x="322" y="850"/>
                  </a:cubicBezTo>
                  <a:cubicBezTo>
                    <a:pt x="422" y="950"/>
                    <a:pt x="546" y="995"/>
                    <a:pt x="668" y="995"/>
                  </a:cubicBezTo>
                  <a:cubicBezTo>
                    <a:pt x="924" y="995"/>
                    <a:pt x="1172" y="798"/>
                    <a:pt x="1172" y="495"/>
                  </a:cubicBezTo>
                  <a:cubicBezTo>
                    <a:pt x="1172" y="219"/>
                    <a:pt x="942" y="1"/>
                    <a:pt x="6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7"/>
            <p:cNvSpPr/>
            <p:nvPr/>
          </p:nvSpPr>
          <p:spPr>
            <a:xfrm>
              <a:off x="6256525" y="2757775"/>
              <a:ext cx="68300" cy="58400"/>
            </a:xfrm>
            <a:custGeom>
              <a:rect b="b" l="l" r="r" t="t"/>
              <a:pathLst>
                <a:path extrusionOk="0" h="2336" w="2732">
                  <a:moveTo>
                    <a:pt x="1561" y="0"/>
                  </a:moveTo>
                  <a:cubicBezTo>
                    <a:pt x="528" y="0"/>
                    <a:pt x="0" y="1251"/>
                    <a:pt x="735" y="1986"/>
                  </a:cubicBezTo>
                  <a:cubicBezTo>
                    <a:pt x="976" y="2227"/>
                    <a:pt x="1271" y="2335"/>
                    <a:pt x="1559" y="2335"/>
                  </a:cubicBezTo>
                  <a:cubicBezTo>
                    <a:pt x="2160" y="2335"/>
                    <a:pt x="2732" y="1865"/>
                    <a:pt x="2732" y="1159"/>
                  </a:cubicBezTo>
                  <a:cubicBezTo>
                    <a:pt x="2732" y="517"/>
                    <a:pt x="2215" y="0"/>
                    <a:pt x="1561" y="0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7"/>
            <p:cNvSpPr/>
            <p:nvPr/>
          </p:nvSpPr>
          <p:spPr>
            <a:xfrm>
              <a:off x="6005725" y="2504325"/>
              <a:ext cx="194025" cy="156475"/>
            </a:xfrm>
            <a:custGeom>
              <a:rect b="b" l="l" r="r" t="t"/>
              <a:pathLst>
                <a:path extrusionOk="0" h="6259" w="7761">
                  <a:moveTo>
                    <a:pt x="3454" y="0"/>
                  </a:moveTo>
                  <a:cubicBezTo>
                    <a:pt x="3001" y="0"/>
                    <a:pt x="2551" y="163"/>
                    <a:pt x="2136" y="532"/>
                  </a:cubicBezTo>
                  <a:cubicBezTo>
                    <a:pt x="1" y="2437"/>
                    <a:pt x="2032" y="4445"/>
                    <a:pt x="3398" y="5352"/>
                  </a:cubicBezTo>
                  <a:cubicBezTo>
                    <a:pt x="4374" y="6006"/>
                    <a:pt x="6853" y="6259"/>
                    <a:pt x="6853" y="6259"/>
                  </a:cubicBezTo>
                  <a:cubicBezTo>
                    <a:pt x="7760" y="3546"/>
                    <a:pt x="5570" y="0"/>
                    <a:pt x="3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7"/>
            <p:cNvSpPr/>
            <p:nvPr/>
          </p:nvSpPr>
          <p:spPr>
            <a:xfrm>
              <a:off x="6197975" y="2535675"/>
              <a:ext cx="132875" cy="111925"/>
            </a:xfrm>
            <a:custGeom>
              <a:rect b="b" l="l" r="r" t="t"/>
              <a:pathLst>
                <a:path extrusionOk="0" h="4477" w="5315">
                  <a:moveTo>
                    <a:pt x="2847" y="1"/>
                  </a:moveTo>
                  <a:cubicBezTo>
                    <a:pt x="2847" y="1"/>
                    <a:pt x="1573" y="1619"/>
                    <a:pt x="1573" y="1619"/>
                  </a:cubicBezTo>
                  <a:cubicBezTo>
                    <a:pt x="1562" y="1619"/>
                    <a:pt x="1" y="253"/>
                    <a:pt x="1" y="253"/>
                  </a:cubicBezTo>
                  <a:lnTo>
                    <a:pt x="1" y="253"/>
                  </a:lnTo>
                  <a:lnTo>
                    <a:pt x="620" y="4006"/>
                  </a:lnTo>
                  <a:lnTo>
                    <a:pt x="4121" y="4477"/>
                  </a:lnTo>
                  <a:lnTo>
                    <a:pt x="5315" y="1424"/>
                  </a:lnTo>
                  <a:lnTo>
                    <a:pt x="3467" y="191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" name="Google Shape;1031;p37"/>
          <p:cNvGrpSpPr/>
          <p:nvPr/>
        </p:nvGrpSpPr>
        <p:grpSpPr>
          <a:xfrm>
            <a:off x="1780884" y="3148830"/>
            <a:ext cx="540962" cy="591542"/>
            <a:chOff x="2013650" y="1733325"/>
            <a:chExt cx="407750" cy="445875"/>
          </a:xfrm>
        </p:grpSpPr>
        <p:sp>
          <p:nvSpPr>
            <p:cNvPr id="1032" name="Google Shape;1032;p37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7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7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7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7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7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7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7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7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7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7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7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7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7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" name="Google Shape;1049;p37"/>
          <p:cNvGrpSpPr/>
          <p:nvPr/>
        </p:nvGrpSpPr>
        <p:grpSpPr>
          <a:xfrm>
            <a:off x="1134421" y="3809555"/>
            <a:ext cx="540962" cy="591542"/>
            <a:chOff x="2013650" y="1733325"/>
            <a:chExt cx="407750" cy="445875"/>
          </a:xfrm>
        </p:grpSpPr>
        <p:sp>
          <p:nvSpPr>
            <p:cNvPr id="1050" name="Google Shape;1050;p37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7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7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" name="Google Shape;1067;p37"/>
          <p:cNvGrpSpPr/>
          <p:nvPr/>
        </p:nvGrpSpPr>
        <p:grpSpPr>
          <a:xfrm>
            <a:off x="715809" y="3076055"/>
            <a:ext cx="540962" cy="591542"/>
            <a:chOff x="2013650" y="1733325"/>
            <a:chExt cx="407750" cy="445875"/>
          </a:xfrm>
        </p:grpSpPr>
        <p:sp>
          <p:nvSpPr>
            <p:cNvPr id="1068" name="Google Shape;1068;p37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7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7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" name="Google Shape;1085;p37"/>
          <p:cNvSpPr/>
          <p:nvPr/>
        </p:nvSpPr>
        <p:spPr>
          <a:xfrm>
            <a:off x="5772150" y="-329200"/>
            <a:ext cx="1066800" cy="1857375"/>
          </a:xfrm>
          <a:custGeom>
            <a:rect b="b" l="l" r="r" t="t"/>
            <a:pathLst>
              <a:path extrusionOk="0" h="74295" w="42672">
                <a:moveTo>
                  <a:pt x="42672" y="74295"/>
                </a:moveTo>
                <a:cubicBezTo>
                  <a:pt x="33547" y="74295"/>
                  <a:pt x="21101" y="67753"/>
                  <a:pt x="20193" y="58674"/>
                </a:cubicBezTo>
                <a:cubicBezTo>
                  <a:pt x="19304" y="49785"/>
                  <a:pt x="30369" y="41060"/>
                  <a:pt x="27051" y="32766"/>
                </a:cubicBezTo>
                <a:cubicBezTo>
                  <a:pt x="24002" y="25144"/>
                  <a:pt x="12663" y="24474"/>
                  <a:pt x="6858" y="18669"/>
                </a:cubicBezTo>
                <a:cubicBezTo>
                  <a:pt x="2170" y="13981"/>
                  <a:pt x="0" y="6630"/>
                  <a:pt x="0" y="0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10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10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46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Using Infographics!</a:t>
            </a:r>
            <a:endParaRPr/>
          </a:p>
        </p:txBody>
      </p:sp>
      <p:grpSp>
        <p:nvGrpSpPr>
          <p:cNvPr id="1272" name="Google Shape;1272;p46"/>
          <p:cNvGrpSpPr/>
          <p:nvPr/>
        </p:nvGrpSpPr>
        <p:grpSpPr>
          <a:xfrm>
            <a:off x="11217813" y="5054571"/>
            <a:ext cx="333809" cy="373277"/>
            <a:chOff x="861113" y="2885746"/>
            <a:chExt cx="333809" cy="373277"/>
          </a:xfrm>
        </p:grpSpPr>
        <p:sp>
          <p:nvSpPr>
            <p:cNvPr id="1273" name="Google Shape;1273;p46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6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6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6" name="Google Shape;1276;p46"/>
          <p:cNvSpPr txBox="1"/>
          <p:nvPr>
            <p:ph idx="4294967295" type="subTitle"/>
          </p:nvPr>
        </p:nvSpPr>
        <p:spPr>
          <a:xfrm flipH="1">
            <a:off x="6124873" y="2138900"/>
            <a:ext cx="1935600" cy="7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1277" name="Google Shape;1277;p46"/>
          <p:cNvSpPr txBox="1"/>
          <p:nvPr>
            <p:ph idx="4294967295" type="ctrTitle"/>
          </p:nvPr>
        </p:nvSpPr>
        <p:spPr>
          <a:xfrm flipH="1">
            <a:off x="1530699" y="2409075"/>
            <a:ext cx="1388100" cy="4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Saturn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78" name="Google Shape;1278;p46"/>
          <p:cNvSpPr txBox="1"/>
          <p:nvPr>
            <p:ph idx="4294967295" type="subTitle"/>
          </p:nvPr>
        </p:nvSpPr>
        <p:spPr>
          <a:xfrm flipH="1">
            <a:off x="983199" y="2686875"/>
            <a:ext cx="1935600" cy="7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the ringed one and a gas giant</a:t>
            </a:r>
            <a:endParaRPr sz="1400"/>
          </a:p>
        </p:txBody>
      </p:sp>
      <p:sp>
        <p:nvSpPr>
          <p:cNvPr id="1279" name="Google Shape;1279;p46"/>
          <p:cNvSpPr txBox="1"/>
          <p:nvPr>
            <p:ph idx="4294967295" type="ctrTitle"/>
          </p:nvPr>
        </p:nvSpPr>
        <p:spPr>
          <a:xfrm flipH="1">
            <a:off x="6124873" y="2902650"/>
            <a:ext cx="1388100" cy="4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Mars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80" name="Google Shape;1280;p46"/>
          <p:cNvSpPr txBox="1"/>
          <p:nvPr>
            <p:ph idx="4294967295" type="subTitle"/>
          </p:nvPr>
        </p:nvSpPr>
        <p:spPr>
          <a:xfrm flipH="1">
            <a:off x="6124873" y="3183175"/>
            <a:ext cx="1935600" cy="7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cold</a:t>
            </a:r>
            <a:endParaRPr sz="1400"/>
          </a:p>
        </p:txBody>
      </p:sp>
      <p:sp>
        <p:nvSpPr>
          <p:cNvPr id="1281" name="Google Shape;1281;p46"/>
          <p:cNvSpPr txBox="1"/>
          <p:nvPr>
            <p:ph idx="4294967295" type="ctrTitle"/>
          </p:nvPr>
        </p:nvSpPr>
        <p:spPr>
          <a:xfrm flipH="1">
            <a:off x="6124873" y="1860975"/>
            <a:ext cx="1388100" cy="4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Mercury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82" name="Google Shape;1282;p46"/>
          <p:cNvSpPr txBox="1"/>
          <p:nvPr>
            <p:ph idx="4294967295" type="ctrTitle"/>
          </p:nvPr>
        </p:nvSpPr>
        <p:spPr>
          <a:xfrm flipH="1">
            <a:off x="1530699" y="3447625"/>
            <a:ext cx="1388100" cy="4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Jupiter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83" name="Google Shape;1283;p46"/>
          <p:cNvSpPr txBox="1"/>
          <p:nvPr>
            <p:ph idx="4294967295" type="subTitle"/>
          </p:nvPr>
        </p:nvSpPr>
        <p:spPr>
          <a:xfrm flipH="1">
            <a:off x="983199" y="3725425"/>
            <a:ext cx="1935600" cy="7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grpSp>
        <p:nvGrpSpPr>
          <p:cNvPr id="1284" name="Google Shape;1284;p46"/>
          <p:cNvGrpSpPr/>
          <p:nvPr/>
        </p:nvGrpSpPr>
        <p:grpSpPr>
          <a:xfrm>
            <a:off x="4376504" y="1572386"/>
            <a:ext cx="1573190" cy="1011405"/>
            <a:chOff x="4376504" y="1572386"/>
            <a:chExt cx="1573190" cy="1011405"/>
          </a:xfrm>
        </p:grpSpPr>
        <p:sp>
          <p:nvSpPr>
            <p:cNvPr id="1285" name="Google Shape;1285;p46"/>
            <p:cNvSpPr/>
            <p:nvPr/>
          </p:nvSpPr>
          <p:spPr>
            <a:xfrm flipH="1" rot="5269329">
              <a:off x="4466129" y="1521574"/>
              <a:ext cx="969832" cy="1113029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86" name="Google Shape;1286;p46"/>
            <p:cNvCxnSpPr/>
            <p:nvPr/>
          </p:nvCxnSpPr>
          <p:spPr>
            <a:xfrm>
              <a:off x="5499694" y="2078075"/>
              <a:ext cx="4500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87" name="Google Shape;1287;p46"/>
            <p:cNvSpPr/>
            <p:nvPr/>
          </p:nvSpPr>
          <p:spPr>
            <a:xfrm>
              <a:off x="4732454" y="1885088"/>
              <a:ext cx="437160" cy="385988"/>
            </a:xfrm>
            <a:custGeom>
              <a:rect b="b" l="l" r="r" t="t"/>
              <a:pathLst>
                <a:path extrusionOk="0" h="17017" w="19273">
                  <a:moveTo>
                    <a:pt x="5119" y="1"/>
                  </a:moveTo>
                  <a:cubicBezTo>
                    <a:pt x="2198" y="1"/>
                    <a:pt x="0" y="2389"/>
                    <a:pt x="0" y="5554"/>
                  </a:cubicBezTo>
                  <a:cubicBezTo>
                    <a:pt x="0" y="8974"/>
                    <a:pt x="2744" y="11311"/>
                    <a:pt x="6902" y="14855"/>
                  </a:cubicBezTo>
                  <a:cubicBezTo>
                    <a:pt x="7607" y="15458"/>
                    <a:pt x="8408" y="16138"/>
                    <a:pt x="9239" y="16867"/>
                  </a:cubicBezTo>
                  <a:cubicBezTo>
                    <a:pt x="9352" y="16966"/>
                    <a:pt x="9493" y="17016"/>
                    <a:pt x="9635" y="17016"/>
                  </a:cubicBezTo>
                  <a:cubicBezTo>
                    <a:pt x="9776" y="17016"/>
                    <a:pt x="9918" y="16966"/>
                    <a:pt x="10031" y="16867"/>
                  </a:cubicBezTo>
                  <a:cubicBezTo>
                    <a:pt x="10862" y="16138"/>
                    <a:pt x="11663" y="15458"/>
                    <a:pt x="12370" y="14855"/>
                  </a:cubicBezTo>
                  <a:cubicBezTo>
                    <a:pt x="16526" y="11314"/>
                    <a:pt x="19272" y="8974"/>
                    <a:pt x="19272" y="5554"/>
                  </a:cubicBezTo>
                  <a:cubicBezTo>
                    <a:pt x="19272" y="2389"/>
                    <a:pt x="17071" y="1"/>
                    <a:pt x="14153" y="1"/>
                  </a:cubicBezTo>
                  <a:cubicBezTo>
                    <a:pt x="13105" y="1"/>
                    <a:pt x="12148" y="332"/>
                    <a:pt x="11301" y="986"/>
                  </a:cubicBezTo>
                  <a:cubicBezTo>
                    <a:pt x="10491" y="1612"/>
                    <a:pt x="9952" y="2410"/>
                    <a:pt x="9636" y="2991"/>
                  </a:cubicBezTo>
                  <a:cubicBezTo>
                    <a:pt x="9317" y="2410"/>
                    <a:pt x="8778" y="1612"/>
                    <a:pt x="7968" y="986"/>
                  </a:cubicBezTo>
                  <a:cubicBezTo>
                    <a:pt x="7122" y="332"/>
                    <a:pt x="6164" y="1"/>
                    <a:pt x="51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88" name="Google Shape;1288;p46"/>
          <p:cNvGrpSpPr/>
          <p:nvPr/>
        </p:nvGrpSpPr>
        <p:grpSpPr>
          <a:xfrm>
            <a:off x="3072725" y="2110569"/>
            <a:ext cx="1571988" cy="1011436"/>
            <a:chOff x="3072725" y="2110569"/>
            <a:chExt cx="1571988" cy="1011436"/>
          </a:xfrm>
        </p:grpSpPr>
        <p:sp>
          <p:nvSpPr>
            <p:cNvPr id="1289" name="Google Shape;1289;p46"/>
            <p:cNvSpPr/>
            <p:nvPr/>
          </p:nvSpPr>
          <p:spPr>
            <a:xfrm flipH="1" rot="5269329">
              <a:off x="3585241" y="2059772"/>
              <a:ext cx="969862" cy="1113029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6"/>
            <p:cNvSpPr/>
            <p:nvPr/>
          </p:nvSpPr>
          <p:spPr>
            <a:xfrm>
              <a:off x="3837522" y="2420263"/>
              <a:ext cx="444600" cy="412731"/>
            </a:xfrm>
            <a:custGeom>
              <a:rect b="b" l="l" r="r" t="t"/>
              <a:pathLst>
                <a:path extrusionOk="0" h="18196" w="19601">
                  <a:moveTo>
                    <a:pt x="9798" y="0"/>
                  </a:moveTo>
                  <a:cubicBezTo>
                    <a:pt x="9597" y="0"/>
                    <a:pt x="9397" y="104"/>
                    <a:pt x="9293" y="312"/>
                  </a:cubicBezTo>
                  <a:lnTo>
                    <a:pt x="6619" y="5666"/>
                  </a:lnTo>
                  <a:lnTo>
                    <a:pt x="648" y="6524"/>
                  </a:lnTo>
                  <a:cubicBezTo>
                    <a:pt x="184" y="6590"/>
                    <a:pt x="1" y="7163"/>
                    <a:pt x="338" y="7488"/>
                  </a:cubicBezTo>
                  <a:lnTo>
                    <a:pt x="4659" y="11652"/>
                  </a:lnTo>
                  <a:lnTo>
                    <a:pt x="3638" y="17530"/>
                  </a:lnTo>
                  <a:cubicBezTo>
                    <a:pt x="3574" y="17898"/>
                    <a:pt x="3865" y="18195"/>
                    <a:pt x="4195" y="18195"/>
                  </a:cubicBezTo>
                  <a:cubicBezTo>
                    <a:pt x="4281" y="18195"/>
                    <a:pt x="4371" y="18175"/>
                    <a:pt x="4457" y="18129"/>
                  </a:cubicBezTo>
                  <a:lnTo>
                    <a:pt x="9802" y="15350"/>
                  </a:lnTo>
                  <a:lnTo>
                    <a:pt x="15147" y="18129"/>
                  </a:lnTo>
                  <a:cubicBezTo>
                    <a:pt x="15233" y="18175"/>
                    <a:pt x="15322" y="18195"/>
                    <a:pt x="15408" y="18195"/>
                  </a:cubicBezTo>
                  <a:cubicBezTo>
                    <a:pt x="15736" y="18195"/>
                    <a:pt x="16025" y="17898"/>
                    <a:pt x="15963" y="17533"/>
                  </a:cubicBezTo>
                  <a:lnTo>
                    <a:pt x="14942" y="11652"/>
                  </a:lnTo>
                  <a:lnTo>
                    <a:pt x="19263" y="7491"/>
                  </a:lnTo>
                  <a:cubicBezTo>
                    <a:pt x="19601" y="7163"/>
                    <a:pt x="19417" y="6590"/>
                    <a:pt x="18950" y="6524"/>
                  </a:cubicBezTo>
                  <a:lnTo>
                    <a:pt x="12976" y="5666"/>
                  </a:lnTo>
                  <a:lnTo>
                    <a:pt x="10302" y="312"/>
                  </a:lnTo>
                  <a:cubicBezTo>
                    <a:pt x="10198" y="104"/>
                    <a:pt x="9998" y="0"/>
                    <a:pt x="9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cxnSp>
          <p:nvCxnSpPr>
            <p:cNvPr id="1291" name="Google Shape;1291;p46"/>
            <p:cNvCxnSpPr/>
            <p:nvPr/>
          </p:nvCxnSpPr>
          <p:spPr>
            <a:xfrm>
              <a:off x="3072725" y="2628888"/>
              <a:ext cx="4500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292" name="Google Shape;1292;p46"/>
          <p:cNvGrpSpPr/>
          <p:nvPr/>
        </p:nvGrpSpPr>
        <p:grpSpPr>
          <a:xfrm>
            <a:off x="3072725" y="3152706"/>
            <a:ext cx="1571987" cy="1011405"/>
            <a:chOff x="3072725" y="3152706"/>
            <a:chExt cx="1571987" cy="1011405"/>
          </a:xfrm>
        </p:grpSpPr>
        <p:sp>
          <p:nvSpPr>
            <p:cNvPr id="1293" name="Google Shape;1293;p46"/>
            <p:cNvSpPr/>
            <p:nvPr/>
          </p:nvSpPr>
          <p:spPr>
            <a:xfrm flipH="1" rot="5269329">
              <a:off x="3585256" y="3101894"/>
              <a:ext cx="969832" cy="1113029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4" name="Google Shape;1294;p46"/>
            <p:cNvGrpSpPr/>
            <p:nvPr/>
          </p:nvGrpSpPr>
          <p:grpSpPr>
            <a:xfrm>
              <a:off x="3906850" y="3450484"/>
              <a:ext cx="380816" cy="436570"/>
              <a:chOff x="3895050" y="3806775"/>
              <a:chExt cx="419725" cy="481175"/>
            </a:xfrm>
          </p:grpSpPr>
          <p:sp>
            <p:nvSpPr>
              <p:cNvPr id="1295" name="Google Shape;1295;p46"/>
              <p:cNvSpPr/>
              <p:nvPr/>
            </p:nvSpPr>
            <p:spPr>
              <a:xfrm>
                <a:off x="3895050" y="3942650"/>
                <a:ext cx="419725" cy="345300"/>
              </a:xfrm>
              <a:custGeom>
                <a:rect b="b" l="l" r="r" t="t"/>
                <a:pathLst>
                  <a:path extrusionOk="0" h="13812" w="16789">
                    <a:moveTo>
                      <a:pt x="4448" y="1"/>
                    </a:moveTo>
                    <a:cubicBezTo>
                      <a:pt x="4233" y="1"/>
                      <a:pt x="4016" y="18"/>
                      <a:pt x="3801" y="54"/>
                    </a:cubicBezTo>
                    <a:cubicBezTo>
                      <a:pt x="1545" y="418"/>
                      <a:pt x="1" y="2604"/>
                      <a:pt x="356" y="4929"/>
                    </a:cubicBezTo>
                    <a:cubicBezTo>
                      <a:pt x="994" y="9100"/>
                      <a:pt x="2205" y="11942"/>
                      <a:pt x="3858" y="13147"/>
                    </a:cubicBezTo>
                    <a:cubicBezTo>
                      <a:pt x="4470" y="13592"/>
                      <a:pt x="5129" y="13811"/>
                      <a:pt x="5863" y="13811"/>
                    </a:cubicBezTo>
                    <a:cubicBezTo>
                      <a:pt x="6071" y="13811"/>
                      <a:pt x="6286" y="13793"/>
                      <a:pt x="6508" y="13758"/>
                    </a:cubicBezTo>
                    <a:cubicBezTo>
                      <a:pt x="7125" y="13659"/>
                      <a:pt x="7610" y="13406"/>
                      <a:pt x="7999" y="12987"/>
                    </a:cubicBezTo>
                    <a:lnTo>
                      <a:pt x="8396" y="12557"/>
                    </a:lnTo>
                    <a:lnTo>
                      <a:pt x="8791" y="12987"/>
                    </a:lnTo>
                    <a:cubicBezTo>
                      <a:pt x="9179" y="13406"/>
                      <a:pt x="9667" y="13659"/>
                      <a:pt x="10281" y="13758"/>
                    </a:cubicBezTo>
                    <a:cubicBezTo>
                      <a:pt x="10503" y="13793"/>
                      <a:pt x="10718" y="13811"/>
                      <a:pt x="10927" y="13811"/>
                    </a:cubicBezTo>
                    <a:cubicBezTo>
                      <a:pt x="11660" y="13811"/>
                      <a:pt x="12319" y="13592"/>
                      <a:pt x="12931" y="13147"/>
                    </a:cubicBezTo>
                    <a:cubicBezTo>
                      <a:pt x="14587" y="11942"/>
                      <a:pt x="15795" y="9100"/>
                      <a:pt x="16433" y="4929"/>
                    </a:cubicBezTo>
                    <a:cubicBezTo>
                      <a:pt x="16788" y="2604"/>
                      <a:pt x="15244" y="418"/>
                      <a:pt x="12988" y="54"/>
                    </a:cubicBezTo>
                    <a:cubicBezTo>
                      <a:pt x="12773" y="18"/>
                      <a:pt x="12556" y="1"/>
                      <a:pt x="12341" y="1"/>
                    </a:cubicBezTo>
                    <a:cubicBezTo>
                      <a:pt x="11461" y="1"/>
                      <a:pt x="10599" y="293"/>
                      <a:pt x="9893" y="840"/>
                    </a:cubicBezTo>
                    <a:cubicBezTo>
                      <a:pt x="9601" y="1063"/>
                      <a:pt x="9263" y="1216"/>
                      <a:pt x="8905" y="1292"/>
                    </a:cubicBezTo>
                    <a:cubicBezTo>
                      <a:pt x="8736" y="1326"/>
                      <a:pt x="8567" y="1343"/>
                      <a:pt x="8397" y="1343"/>
                    </a:cubicBezTo>
                    <a:cubicBezTo>
                      <a:pt x="8296" y="1343"/>
                      <a:pt x="8196" y="1337"/>
                      <a:pt x="8095" y="1325"/>
                    </a:cubicBezTo>
                    <a:cubicBezTo>
                      <a:pt x="7658" y="1273"/>
                      <a:pt x="7246" y="1105"/>
                      <a:pt x="6896" y="840"/>
                    </a:cubicBezTo>
                    <a:cubicBezTo>
                      <a:pt x="6190" y="293"/>
                      <a:pt x="5328" y="1"/>
                      <a:pt x="44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296" name="Google Shape;1296;p46"/>
              <p:cNvSpPr/>
              <p:nvPr/>
            </p:nvSpPr>
            <p:spPr>
              <a:xfrm>
                <a:off x="4016325" y="3806775"/>
                <a:ext cx="199225" cy="142475"/>
              </a:xfrm>
              <a:custGeom>
                <a:rect b="b" l="l" r="r" t="t"/>
                <a:pathLst>
                  <a:path extrusionOk="0" h="5699" w="7969">
                    <a:moveTo>
                      <a:pt x="1350" y="0"/>
                    </a:moveTo>
                    <a:cubicBezTo>
                      <a:pt x="1132" y="0"/>
                      <a:pt x="925" y="129"/>
                      <a:pt x="832" y="343"/>
                    </a:cubicBezTo>
                    <a:cubicBezTo>
                      <a:pt x="799" y="424"/>
                      <a:pt x="1" y="2330"/>
                      <a:pt x="678" y="4101"/>
                    </a:cubicBezTo>
                    <a:cubicBezTo>
                      <a:pt x="736" y="4242"/>
                      <a:pt x="796" y="4381"/>
                      <a:pt x="868" y="4516"/>
                    </a:cubicBezTo>
                    <a:cubicBezTo>
                      <a:pt x="1534" y="4691"/>
                      <a:pt x="2157" y="4995"/>
                      <a:pt x="2702" y="5414"/>
                    </a:cubicBezTo>
                    <a:cubicBezTo>
                      <a:pt x="2950" y="5603"/>
                      <a:pt x="3247" y="5698"/>
                      <a:pt x="3544" y="5698"/>
                    </a:cubicBezTo>
                    <a:cubicBezTo>
                      <a:pt x="3840" y="5698"/>
                      <a:pt x="4137" y="5603"/>
                      <a:pt x="4385" y="5414"/>
                    </a:cubicBezTo>
                    <a:cubicBezTo>
                      <a:pt x="4442" y="5368"/>
                      <a:pt x="4503" y="5326"/>
                      <a:pt x="4563" y="5284"/>
                    </a:cubicBezTo>
                    <a:cubicBezTo>
                      <a:pt x="4870" y="4592"/>
                      <a:pt x="5355" y="3968"/>
                      <a:pt x="6020" y="3417"/>
                    </a:cubicBezTo>
                    <a:cubicBezTo>
                      <a:pt x="6478" y="3035"/>
                      <a:pt x="6987" y="2722"/>
                      <a:pt x="7532" y="2484"/>
                    </a:cubicBezTo>
                    <a:cubicBezTo>
                      <a:pt x="7824" y="2372"/>
                      <a:pt x="7969" y="2044"/>
                      <a:pt x="7854" y="1752"/>
                    </a:cubicBezTo>
                    <a:cubicBezTo>
                      <a:pt x="7768" y="1529"/>
                      <a:pt x="7554" y="1392"/>
                      <a:pt x="7327" y="1392"/>
                    </a:cubicBezTo>
                    <a:cubicBezTo>
                      <a:pt x="7260" y="1392"/>
                      <a:pt x="7192" y="1404"/>
                      <a:pt x="7125" y="1430"/>
                    </a:cubicBezTo>
                    <a:lnTo>
                      <a:pt x="7125" y="1433"/>
                    </a:lnTo>
                    <a:cubicBezTo>
                      <a:pt x="7089" y="1445"/>
                      <a:pt x="6243" y="1776"/>
                      <a:pt x="5334" y="2520"/>
                    </a:cubicBezTo>
                    <a:cubicBezTo>
                      <a:pt x="4997" y="2794"/>
                      <a:pt x="4689" y="3098"/>
                      <a:pt x="4412" y="3429"/>
                    </a:cubicBezTo>
                    <a:cubicBezTo>
                      <a:pt x="4367" y="3194"/>
                      <a:pt x="4301" y="2965"/>
                      <a:pt x="4217" y="2743"/>
                    </a:cubicBezTo>
                    <a:cubicBezTo>
                      <a:pt x="3536" y="972"/>
                      <a:pt x="1669" y="90"/>
                      <a:pt x="1588" y="54"/>
                    </a:cubicBezTo>
                    <a:cubicBezTo>
                      <a:pt x="1511" y="17"/>
                      <a:pt x="1430" y="0"/>
                      <a:pt x="13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cxnSp>
          <p:nvCxnSpPr>
            <p:cNvPr id="1297" name="Google Shape;1297;p46"/>
            <p:cNvCxnSpPr/>
            <p:nvPr/>
          </p:nvCxnSpPr>
          <p:spPr>
            <a:xfrm>
              <a:off x="3072725" y="3668750"/>
              <a:ext cx="4500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298" name="Google Shape;1298;p46"/>
          <p:cNvGrpSpPr/>
          <p:nvPr/>
        </p:nvGrpSpPr>
        <p:grpSpPr>
          <a:xfrm>
            <a:off x="4376504" y="2613809"/>
            <a:ext cx="1573190" cy="1011408"/>
            <a:chOff x="4376504" y="2613809"/>
            <a:chExt cx="1573190" cy="1011408"/>
          </a:xfrm>
        </p:grpSpPr>
        <p:sp>
          <p:nvSpPr>
            <p:cNvPr id="1299" name="Google Shape;1299;p46"/>
            <p:cNvSpPr/>
            <p:nvPr/>
          </p:nvSpPr>
          <p:spPr>
            <a:xfrm flipH="1" rot="5269329">
              <a:off x="4465755" y="2563358"/>
              <a:ext cx="969862" cy="1112312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0" name="Google Shape;1300;p46"/>
            <p:cNvGrpSpPr/>
            <p:nvPr/>
          </p:nvGrpSpPr>
          <p:grpSpPr>
            <a:xfrm>
              <a:off x="4768349" y="2900940"/>
              <a:ext cx="439541" cy="437160"/>
              <a:chOff x="1535000" y="3223325"/>
              <a:chExt cx="484450" cy="481825"/>
            </a:xfrm>
          </p:grpSpPr>
          <p:sp>
            <p:nvSpPr>
              <p:cNvPr id="1301" name="Google Shape;1301;p46"/>
              <p:cNvSpPr/>
              <p:nvPr/>
            </p:nvSpPr>
            <p:spPr>
              <a:xfrm>
                <a:off x="1760150" y="3308225"/>
                <a:ext cx="143825" cy="140600"/>
              </a:xfrm>
              <a:custGeom>
                <a:rect b="b" l="l" r="r" t="t"/>
                <a:pathLst>
                  <a:path extrusionOk="0" h="5624" w="5753">
                    <a:moveTo>
                      <a:pt x="2928" y="0"/>
                    </a:moveTo>
                    <a:cubicBezTo>
                      <a:pt x="2723" y="0"/>
                      <a:pt x="2518" y="96"/>
                      <a:pt x="2422" y="287"/>
                    </a:cubicBezTo>
                    <a:lnTo>
                      <a:pt x="1756" y="1627"/>
                    </a:lnTo>
                    <a:lnTo>
                      <a:pt x="416" y="2295"/>
                    </a:lnTo>
                    <a:cubicBezTo>
                      <a:pt x="1" y="2503"/>
                      <a:pt x="1" y="3096"/>
                      <a:pt x="416" y="3304"/>
                    </a:cubicBezTo>
                    <a:lnTo>
                      <a:pt x="1756" y="3973"/>
                    </a:lnTo>
                    <a:lnTo>
                      <a:pt x="2422" y="5310"/>
                    </a:lnTo>
                    <a:cubicBezTo>
                      <a:pt x="2526" y="5519"/>
                      <a:pt x="2727" y="5624"/>
                      <a:pt x="2928" y="5624"/>
                    </a:cubicBezTo>
                    <a:cubicBezTo>
                      <a:pt x="3129" y="5624"/>
                      <a:pt x="3330" y="5519"/>
                      <a:pt x="3434" y="5310"/>
                    </a:cubicBezTo>
                    <a:lnTo>
                      <a:pt x="4102" y="3973"/>
                    </a:lnTo>
                    <a:lnTo>
                      <a:pt x="5439" y="3304"/>
                    </a:lnTo>
                    <a:cubicBezTo>
                      <a:pt x="5629" y="3208"/>
                      <a:pt x="5752" y="3012"/>
                      <a:pt x="5752" y="2798"/>
                    </a:cubicBezTo>
                    <a:cubicBezTo>
                      <a:pt x="5752" y="2585"/>
                      <a:pt x="5632" y="2389"/>
                      <a:pt x="5439" y="2295"/>
                    </a:cubicBezTo>
                    <a:lnTo>
                      <a:pt x="4102" y="1627"/>
                    </a:lnTo>
                    <a:lnTo>
                      <a:pt x="3434" y="287"/>
                    </a:lnTo>
                    <a:cubicBezTo>
                      <a:pt x="3337" y="96"/>
                      <a:pt x="3132" y="0"/>
                      <a:pt x="29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02" name="Google Shape;1302;p46"/>
              <p:cNvSpPr/>
              <p:nvPr/>
            </p:nvSpPr>
            <p:spPr>
              <a:xfrm>
                <a:off x="1873075" y="3421150"/>
                <a:ext cx="146375" cy="140600"/>
              </a:xfrm>
              <a:custGeom>
                <a:rect b="b" l="l" r="r" t="t"/>
                <a:pathLst>
                  <a:path extrusionOk="0" h="5624" w="5855">
                    <a:moveTo>
                      <a:pt x="2928" y="0"/>
                    </a:moveTo>
                    <a:cubicBezTo>
                      <a:pt x="2723" y="0"/>
                      <a:pt x="2518" y="96"/>
                      <a:pt x="2422" y="287"/>
                    </a:cubicBezTo>
                    <a:lnTo>
                      <a:pt x="1756" y="1627"/>
                    </a:lnTo>
                    <a:lnTo>
                      <a:pt x="416" y="2295"/>
                    </a:lnTo>
                    <a:cubicBezTo>
                      <a:pt x="1" y="2503"/>
                      <a:pt x="1" y="3096"/>
                      <a:pt x="416" y="3304"/>
                    </a:cubicBezTo>
                    <a:lnTo>
                      <a:pt x="1756" y="3973"/>
                    </a:lnTo>
                    <a:lnTo>
                      <a:pt x="2422" y="5310"/>
                    </a:lnTo>
                    <a:cubicBezTo>
                      <a:pt x="2526" y="5519"/>
                      <a:pt x="2727" y="5624"/>
                      <a:pt x="2928" y="5624"/>
                    </a:cubicBezTo>
                    <a:cubicBezTo>
                      <a:pt x="3129" y="5624"/>
                      <a:pt x="3330" y="5519"/>
                      <a:pt x="3433" y="5310"/>
                    </a:cubicBezTo>
                    <a:lnTo>
                      <a:pt x="4102" y="3973"/>
                    </a:lnTo>
                    <a:lnTo>
                      <a:pt x="5439" y="3304"/>
                    </a:lnTo>
                    <a:cubicBezTo>
                      <a:pt x="5854" y="3096"/>
                      <a:pt x="5854" y="2503"/>
                      <a:pt x="5439" y="2295"/>
                    </a:cubicBezTo>
                    <a:lnTo>
                      <a:pt x="4102" y="1627"/>
                    </a:lnTo>
                    <a:lnTo>
                      <a:pt x="3433" y="287"/>
                    </a:lnTo>
                    <a:cubicBezTo>
                      <a:pt x="3337" y="96"/>
                      <a:pt x="3132" y="0"/>
                      <a:pt x="29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303" name="Google Shape;1303;p46"/>
              <p:cNvSpPr/>
              <p:nvPr/>
            </p:nvSpPr>
            <p:spPr>
              <a:xfrm>
                <a:off x="1535000" y="3223325"/>
                <a:ext cx="406450" cy="481825"/>
              </a:xfrm>
              <a:custGeom>
                <a:rect b="b" l="l" r="r" t="t"/>
                <a:pathLst>
                  <a:path extrusionOk="0" h="19273" w="16258">
                    <a:moveTo>
                      <a:pt x="9660" y="0"/>
                    </a:moveTo>
                    <a:cubicBezTo>
                      <a:pt x="4399" y="0"/>
                      <a:pt x="0" y="4351"/>
                      <a:pt x="0" y="9636"/>
                    </a:cubicBezTo>
                    <a:cubicBezTo>
                      <a:pt x="0" y="14927"/>
                      <a:pt x="4381" y="19272"/>
                      <a:pt x="9675" y="19272"/>
                    </a:cubicBezTo>
                    <a:cubicBezTo>
                      <a:pt x="12012" y="19269"/>
                      <a:pt x="14270" y="18411"/>
                      <a:pt x="16023" y="16860"/>
                    </a:cubicBezTo>
                    <a:cubicBezTo>
                      <a:pt x="16195" y="16707"/>
                      <a:pt x="16258" y="16463"/>
                      <a:pt x="16176" y="16243"/>
                    </a:cubicBezTo>
                    <a:cubicBezTo>
                      <a:pt x="16098" y="16026"/>
                      <a:pt x="15893" y="15879"/>
                      <a:pt x="15662" y="15872"/>
                    </a:cubicBezTo>
                    <a:cubicBezTo>
                      <a:pt x="11352" y="15752"/>
                      <a:pt x="7980" y="12250"/>
                      <a:pt x="7980" y="7941"/>
                    </a:cubicBezTo>
                    <a:cubicBezTo>
                      <a:pt x="7974" y="5207"/>
                      <a:pt x="9380" y="2662"/>
                      <a:pt x="11696" y="1211"/>
                    </a:cubicBezTo>
                    <a:cubicBezTo>
                      <a:pt x="12129" y="937"/>
                      <a:pt x="12006" y="274"/>
                      <a:pt x="11503" y="178"/>
                    </a:cubicBezTo>
                    <a:cubicBezTo>
                      <a:pt x="10881" y="58"/>
                      <a:pt x="10265" y="0"/>
                      <a:pt x="96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  <p:cxnSp>
          <p:nvCxnSpPr>
            <p:cNvPr id="1304" name="Google Shape;1304;p46"/>
            <p:cNvCxnSpPr/>
            <p:nvPr/>
          </p:nvCxnSpPr>
          <p:spPr>
            <a:xfrm>
              <a:off x="5499694" y="3119513"/>
              <a:ext cx="450000" cy="0"/>
            </a:xfrm>
            <a:prstGeom prst="straightConnector1">
              <a:avLst/>
            </a:prstGeom>
            <a:noFill/>
            <a:ln cap="flat" cmpd="sng" w="381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p47"/>
          <p:cNvSpPr txBox="1"/>
          <p:nvPr>
            <p:ph type="ctrTitle"/>
          </p:nvPr>
        </p:nvSpPr>
        <p:spPr>
          <a:xfrm flipH="1">
            <a:off x="1092625" y="2279500"/>
            <a:ext cx="3736200" cy="6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310" name="Google Shape;1310;p47"/>
          <p:cNvSpPr txBox="1"/>
          <p:nvPr>
            <p:ph idx="1" type="subTitle"/>
          </p:nvPr>
        </p:nvSpPr>
        <p:spPr>
          <a:xfrm flipH="1">
            <a:off x="1092625" y="782450"/>
            <a:ext cx="3736200" cy="13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This is a quote, words full of wisdom that someone important said and can make the reader get inspired.”</a:t>
            </a:r>
            <a:endParaRPr/>
          </a:p>
        </p:txBody>
      </p:sp>
      <p:grpSp>
        <p:nvGrpSpPr>
          <p:cNvPr id="1311" name="Google Shape;1311;p47"/>
          <p:cNvGrpSpPr/>
          <p:nvPr/>
        </p:nvGrpSpPr>
        <p:grpSpPr>
          <a:xfrm flipH="1">
            <a:off x="2106396" y="3271107"/>
            <a:ext cx="1052997" cy="1151254"/>
            <a:chOff x="5949775" y="2481625"/>
            <a:chExt cx="407775" cy="445825"/>
          </a:xfrm>
        </p:grpSpPr>
        <p:sp>
          <p:nvSpPr>
            <p:cNvPr id="1312" name="Google Shape;1312;p47"/>
            <p:cNvSpPr/>
            <p:nvPr/>
          </p:nvSpPr>
          <p:spPr>
            <a:xfrm>
              <a:off x="5949775" y="2746875"/>
              <a:ext cx="72925" cy="42200"/>
            </a:xfrm>
            <a:custGeom>
              <a:rect b="b" l="l" r="r" t="t"/>
              <a:pathLst>
                <a:path extrusionOk="0" h="1688" w="2917">
                  <a:moveTo>
                    <a:pt x="2916" y="0"/>
                  </a:moveTo>
                  <a:lnTo>
                    <a:pt x="1" y="849"/>
                  </a:lnTo>
                  <a:lnTo>
                    <a:pt x="2916" y="1687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6061400" y="2481625"/>
              <a:ext cx="176625" cy="179175"/>
            </a:xfrm>
            <a:custGeom>
              <a:rect b="b" l="l" r="r" t="t"/>
              <a:pathLst>
                <a:path extrusionOk="0" h="7167" w="7065">
                  <a:moveTo>
                    <a:pt x="3451" y="1"/>
                  </a:moveTo>
                  <a:cubicBezTo>
                    <a:pt x="3204" y="1"/>
                    <a:pt x="2945" y="49"/>
                    <a:pt x="2675" y="154"/>
                  </a:cubicBezTo>
                  <a:cubicBezTo>
                    <a:pt x="1" y="1187"/>
                    <a:pt x="1206" y="3781"/>
                    <a:pt x="2158" y="5112"/>
                  </a:cubicBezTo>
                  <a:cubicBezTo>
                    <a:pt x="2858" y="6065"/>
                    <a:pt x="5085" y="7167"/>
                    <a:pt x="5085" y="7167"/>
                  </a:cubicBezTo>
                  <a:cubicBezTo>
                    <a:pt x="7064" y="4719"/>
                    <a:pt x="5876" y="1"/>
                    <a:pt x="34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6060875" y="2857825"/>
              <a:ext cx="34425" cy="62000"/>
            </a:xfrm>
            <a:custGeom>
              <a:rect b="b" l="l" r="r" t="t"/>
              <a:pathLst>
                <a:path extrusionOk="0" h="2480" w="1377">
                  <a:moveTo>
                    <a:pt x="954" y="0"/>
                  </a:moveTo>
                  <a:cubicBezTo>
                    <a:pt x="814" y="0"/>
                    <a:pt x="670" y="71"/>
                    <a:pt x="607" y="233"/>
                  </a:cubicBezTo>
                  <a:cubicBezTo>
                    <a:pt x="377" y="819"/>
                    <a:pt x="182" y="1427"/>
                    <a:pt x="56" y="2047"/>
                  </a:cubicBezTo>
                  <a:cubicBezTo>
                    <a:pt x="1" y="2309"/>
                    <a:pt x="219" y="2480"/>
                    <a:pt x="422" y="2480"/>
                  </a:cubicBezTo>
                  <a:cubicBezTo>
                    <a:pt x="557" y="2480"/>
                    <a:pt x="685" y="2404"/>
                    <a:pt x="722" y="2230"/>
                  </a:cubicBezTo>
                  <a:cubicBezTo>
                    <a:pt x="859" y="1611"/>
                    <a:pt x="1043" y="1002"/>
                    <a:pt x="1273" y="417"/>
                  </a:cubicBezTo>
                  <a:cubicBezTo>
                    <a:pt x="1377" y="166"/>
                    <a:pt x="1169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6123225" y="2865225"/>
              <a:ext cx="20400" cy="62225"/>
            </a:xfrm>
            <a:custGeom>
              <a:rect b="b" l="l" r="r" t="t"/>
              <a:pathLst>
                <a:path extrusionOk="0" h="2489" w="816">
                  <a:moveTo>
                    <a:pt x="473" y="0"/>
                  </a:moveTo>
                  <a:cubicBezTo>
                    <a:pt x="299" y="0"/>
                    <a:pt x="121" y="109"/>
                    <a:pt x="110" y="327"/>
                  </a:cubicBezTo>
                  <a:cubicBezTo>
                    <a:pt x="87" y="936"/>
                    <a:pt x="53" y="1544"/>
                    <a:pt x="18" y="2152"/>
                  </a:cubicBezTo>
                  <a:cubicBezTo>
                    <a:pt x="1" y="2376"/>
                    <a:pt x="164" y="2488"/>
                    <a:pt x="337" y="2488"/>
                  </a:cubicBezTo>
                  <a:cubicBezTo>
                    <a:pt x="509" y="2488"/>
                    <a:pt x="690" y="2376"/>
                    <a:pt x="707" y="2152"/>
                  </a:cubicBezTo>
                  <a:cubicBezTo>
                    <a:pt x="741" y="1544"/>
                    <a:pt x="776" y="936"/>
                    <a:pt x="810" y="327"/>
                  </a:cubicBezTo>
                  <a:cubicBezTo>
                    <a:pt x="816" y="109"/>
                    <a:pt x="646" y="0"/>
                    <a:pt x="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6197975" y="2865225"/>
              <a:ext cx="24825" cy="62125"/>
            </a:xfrm>
            <a:custGeom>
              <a:rect b="b" l="l" r="r" t="t"/>
              <a:pathLst>
                <a:path extrusionOk="0" h="2485" w="993">
                  <a:moveTo>
                    <a:pt x="344" y="0"/>
                  </a:moveTo>
                  <a:cubicBezTo>
                    <a:pt x="170" y="0"/>
                    <a:pt x="1" y="109"/>
                    <a:pt x="12" y="327"/>
                  </a:cubicBezTo>
                  <a:cubicBezTo>
                    <a:pt x="35" y="970"/>
                    <a:pt x="127" y="1613"/>
                    <a:pt x="265" y="2244"/>
                  </a:cubicBezTo>
                  <a:cubicBezTo>
                    <a:pt x="305" y="2412"/>
                    <a:pt x="434" y="2485"/>
                    <a:pt x="568" y="2485"/>
                  </a:cubicBezTo>
                  <a:cubicBezTo>
                    <a:pt x="774" y="2485"/>
                    <a:pt x="993" y="2313"/>
                    <a:pt x="930" y="2049"/>
                  </a:cubicBezTo>
                  <a:cubicBezTo>
                    <a:pt x="804" y="1487"/>
                    <a:pt x="724" y="913"/>
                    <a:pt x="701" y="327"/>
                  </a:cubicBezTo>
                  <a:cubicBezTo>
                    <a:pt x="695" y="109"/>
                    <a:pt x="51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6246675" y="2860325"/>
              <a:ext cx="35175" cy="56050"/>
            </a:xfrm>
            <a:custGeom>
              <a:rect b="b" l="l" r="r" t="t"/>
              <a:pathLst>
                <a:path extrusionOk="0" h="2242" w="1407">
                  <a:moveTo>
                    <a:pt x="465" y="0"/>
                  </a:moveTo>
                  <a:cubicBezTo>
                    <a:pt x="244" y="0"/>
                    <a:pt x="1" y="252"/>
                    <a:pt x="119" y="535"/>
                  </a:cubicBezTo>
                  <a:cubicBezTo>
                    <a:pt x="325" y="1006"/>
                    <a:pt x="509" y="1499"/>
                    <a:pt x="658" y="1993"/>
                  </a:cubicBezTo>
                  <a:cubicBezTo>
                    <a:pt x="708" y="2167"/>
                    <a:pt x="847" y="2242"/>
                    <a:pt x="986" y="2242"/>
                  </a:cubicBezTo>
                  <a:cubicBezTo>
                    <a:pt x="1195" y="2242"/>
                    <a:pt x="1407" y="2071"/>
                    <a:pt x="1324" y="1809"/>
                  </a:cubicBezTo>
                  <a:cubicBezTo>
                    <a:pt x="1152" y="1258"/>
                    <a:pt x="956" y="707"/>
                    <a:pt x="715" y="179"/>
                  </a:cubicBezTo>
                  <a:cubicBezTo>
                    <a:pt x="661" y="53"/>
                    <a:pt x="565" y="0"/>
                    <a:pt x="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7"/>
            <p:cNvSpPr/>
            <p:nvPr/>
          </p:nvSpPr>
          <p:spPr>
            <a:xfrm>
              <a:off x="6096700" y="2834375"/>
              <a:ext cx="76625" cy="48225"/>
            </a:xfrm>
            <a:custGeom>
              <a:rect b="b" l="l" r="r" t="t"/>
              <a:pathLst>
                <a:path extrusionOk="0" h="1929" w="3065">
                  <a:moveTo>
                    <a:pt x="0" y="1"/>
                  </a:moveTo>
                  <a:lnTo>
                    <a:pt x="0" y="1"/>
                  </a:lnTo>
                  <a:cubicBezTo>
                    <a:pt x="126" y="586"/>
                    <a:pt x="299" y="1171"/>
                    <a:pt x="494" y="1734"/>
                  </a:cubicBezTo>
                  <a:cubicBezTo>
                    <a:pt x="953" y="1871"/>
                    <a:pt x="1423" y="1929"/>
                    <a:pt x="1894" y="1929"/>
                  </a:cubicBezTo>
                  <a:lnTo>
                    <a:pt x="3065" y="1929"/>
                  </a:lnTo>
                  <a:cubicBezTo>
                    <a:pt x="2881" y="1401"/>
                    <a:pt x="2743" y="873"/>
                    <a:pt x="2629" y="322"/>
                  </a:cubicBezTo>
                  <a:cubicBezTo>
                    <a:pt x="1745" y="288"/>
                    <a:pt x="873" y="173"/>
                    <a:pt x="0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7"/>
            <p:cNvSpPr/>
            <p:nvPr/>
          </p:nvSpPr>
          <p:spPr>
            <a:xfrm>
              <a:off x="6081200" y="2625200"/>
              <a:ext cx="88975" cy="217225"/>
            </a:xfrm>
            <a:custGeom>
              <a:rect b="b" l="l" r="r" t="t"/>
              <a:pathLst>
                <a:path extrusionOk="0" h="8689" w="3559">
                  <a:moveTo>
                    <a:pt x="2514" y="1"/>
                  </a:moveTo>
                  <a:cubicBezTo>
                    <a:pt x="2009" y="1"/>
                    <a:pt x="1493" y="81"/>
                    <a:pt x="1010" y="230"/>
                  </a:cubicBezTo>
                  <a:cubicBezTo>
                    <a:pt x="138" y="2859"/>
                    <a:pt x="0" y="5670"/>
                    <a:pt x="609" y="8368"/>
                  </a:cubicBezTo>
                  <a:cubicBezTo>
                    <a:pt x="1481" y="8540"/>
                    <a:pt x="2365" y="8655"/>
                    <a:pt x="3249" y="8689"/>
                  </a:cubicBezTo>
                  <a:cubicBezTo>
                    <a:pt x="2663" y="5889"/>
                    <a:pt x="2916" y="2847"/>
                    <a:pt x="3558" y="1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7"/>
            <p:cNvSpPr/>
            <p:nvPr/>
          </p:nvSpPr>
          <p:spPr>
            <a:xfrm>
              <a:off x="6031550" y="2816025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1" y="0"/>
                  </a:moveTo>
                  <a:cubicBezTo>
                    <a:pt x="667" y="1205"/>
                    <a:pt x="1780" y="2089"/>
                    <a:pt x="3100" y="2468"/>
                  </a:cubicBezTo>
                  <a:cubicBezTo>
                    <a:pt x="2893" y="1905"/>
                    <a:pt x="2732" y="1320"/>
                    <a:pt x="2595" y="735"/>
                  </a:cubicBezTo>
                  <a:cubicBezTo>
                    <a:pt x="1711" y="562"/>
                    <a:pt x="850" y="31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7"/>
            <p:cNvSpPr/>
            <p:nvPr/>
          </p:nvSpPr>
          <p:spPr>
            <a:xfrm>
              <a:off x="6015500" y="2630950"/>
              <a:ext cx="90975" cy="203450"/>
            </a:xfrm>
            <a:custGeom>
              <a:rect b="b" l="l" r="r" t="t"/>
              <a:pathLst>
                <a:path extrusionOk="0" h="8138" w="3639">
                  <a:moveTo>
                    <a:pt x="3638" y="0"/>
                  </a:moveTo>
                  <a:lnTo>
                    <a:pt x="3638" y="0"/>
                  </a:lnTo>
                  <a:cubicBezTo>
                    <a:pt x="1481" y="677"/>
                    <a:pt x="0" y="2663"/>
                    <a:pt x="0" y="4924"/>
                  </a:cubicBezTo>
                  <a:cubicBezTo>
                    <a:pt x="0" y="5796"/>
                    <a:pt x="218" y="6646"/>
                    <a:pt x="643" y="7403"/>
                  </a:cubicBezTo>
                  <a:cubicBezTo>
                    <a:pt x="1492" y="7713"/>
                    <a:pt x="2353" y="7965"/>
                    <a:pt x="3237" y="8138"/>
                  </a:cubicBezTo>
                  <a:cubicBezTo>
                    <a:pt x="2628" y="5440"/>
                    <a:pt x="2766" y="2629"/>
                    <a:pt x="36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7"/>
            <p:cNvSpPr/>
            <p:nvPr/>
          </p:nvSpPr>
          <p:spPr>
            <a:xfrm>
              <a:off x="6162400" y="2838400"/>
              <a:ext cx="86400" cy="44200"/>
            </a:xfrm>
            <a:custGeom>
              <a:rect b="b" l="l" r="r" t="t"/>
              <a:pathLst>
                <a:path extrusionOk="0" h="1768" w="3456">
                  <a:moveTo>
                    <a:pt x="3019" y="0"/>
                  </a:moveTo>
                  <a:cubicBezTo>
                    <a:pt x="2263" y="122"/>
                    <a:pt x="1500" y="178"/>
                    <a:pt x="736" y="178"/>
                  </a:cubicBezTo>
                  <a:cubicBezTo>
                    <a:pt x="491" y="178"/>
                    <a:pt x="246" y="172"/>
                    <a:pt x="1" y="161"/>
                  </a:cubicBezTo>
                  <a:lnTo>
                    <a:pt x="1" y="161"/>
                  </a:lnTo>
                  <a:cubicBezTo>
                    <a:pt x="104" y="712"/>
                    <a:pt x="253" y="1240"/>
                    <a:pt x="425" y="1768"/>
                  </a:cubicBezTo>
                  <a:lnTo>
                    <a:pt x="2652" y="1768"/>
                  </a:lnTo>
                  <a:cubicBezTo>
                    <a:pt x="2916" y="1768"/>
                    <a:pt x="3191" y="1756"/>
                    <a:pt x="3455" y="1710"/>
                  </a:cubicBezTo>
                  <a:cubicBezTo>
                    <a:pt x="3283" y="1148"/>
                    <a:pt x="3145" y="574"/>
                    <a:pt x="30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7"/>
            <p:cNvSpPr/>
            <p:nvPr/>
          </p:nvSpPr>
          <p:spPr>
            <a:xfrm>
              <a:off x="6147775" y="26252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4" y="1"/>
                  </a:moveTo>
                  <a:cubicBezTo>
                    <a:pt x="253" y="2836"/>
                    <a:pt x="0" y="5889"/>
                    <a:pt x="574" y="8689"/>
                  </a:cubicBezTo>
                  <a:cubicBezTo>
                    <a:pt x="822" y="8700"/>
                    <a:pt x="1069" y="8706"/>
                    <a:pt x="1316" y="8706"/>
                  </a:cubicBezTo>
                  <a:cubicBezTo>
                    <a:pt x="2086" y="8706"/>
                    <a:pt x="2851" y="8650"/>
                    <a:pt x="3616" y="8528"/>
                  </a:cubicBezTo>
                  <a:cubicBezTo>
                    <a:pt x="3019" y="5739"/>
                    <a:pt x="2973" y="2847"/>
                    <a:pt x="3753" y="35"/>
                  </a:cubicBezTo>
                  <a:cubicBezTo>
                    <a:pt x="3581" y="12"/>
                    <a:pt x="3409" y="1"/>
                    <a:pt x="32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7"/>
            <p:cNvSpPr/>
            <p:nvPr/>
          </p:nvSpPr>
          <p:spPr>
            <a:xfrm>
              <a:off x="6222075" y="2626075"/>
              <a:ext cx="135475" cy="212350"/>
            </a:xfrm>
            <a:custGeom>
              <a:rect b="b" l="l" r="r" t="t"/>
              <a:pathLst>
                <a:path extrusionOk="0" h="8494" w="5419">
                  <a:moveTo>
                    <a:pt x="793" y="0"/>
                  </a:moveTo>
                  <a:cubicBezTo>
                    <a:pt x="1" y="2812"/>
                    <a:pt x="47" y="5704"/>
                    <a:pt x="644" y="8493"/>
                  </a:cubicBezTo>
                  <a:cubicBezTo>
                    <a:pt x="2285" y="8241"/>
                    <a:pt x="3834" y="7690"/>
                    <a:pt x="5131" y="6795"/>
                  </a:cubicBezTo>
                  <a:cubicBezTo>
                    <a:pt x="5326" y="6255"/>
                    <a:pt x="5418" y="5693"/>
                    <a:pt x="5418" y="5119"/>
                  </a:cubicBezTo>
                  <a:cubicBezTo>
                    <a:pt x="5407" y="2479"/>
                    <a:pt x="3410" y="264"/>
                    <a:pt x="793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7"/>
            <p:cNvSpPr/>
            <p:nvPr/>
          </p:nvSpPr>
          <p:spPr>
            <a:xfrm>
              <a:off x="6238150" y="2795925"/>
              <a:ext cx="112225" cy="85250"/>
            </a:xfrm>
            <a:custGeom>
              <a:rect b="b" l="l" r="r" t="t"/>
              <a:pathLst>
                <a:path extrusionOk="0" h="3410" w="4489">
                  <a:moveTo>
                    <a:pt x="4488" y="1"/>
                  </a:moveTo>
                  <a:lnTo>
                    <a:pt x="4488" y="1"/>
                  </a:lnTo>
                  <a:cubicBezTo>
                    <a:pt x="3180" y="896"/>
                    <a:pt x="1630" y="1447"/>
                    <a:pt x="1" y="1699"/>
                  </a:cubicBezTo>
                  <a:cubicBezTo>
                    <a:pt x="115" y="2273"/>
                    <a:pt x="265" y="2847"/>
                    <a:pt x="425" y="3409"/>
                  </a:cubicBezTo>
                  <a:cubicBezTo>
                    <a:pt x="2307" y="3099"/>
                    <a:pt x="3857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7"/>
            <p:cNvSpPr/>
            <p:nvPr/>
          </p:nvSpPr>
          <p:spPr>
            <a:xfrm>
              <a:off x="6284050" y="2722175"/>
              <a:ext cx="29300" cy="24900"/>
            </a:xfrm>
            <a:custGeom>
              <a:rect b="b" l="l" r="r" t="t"/>
              <a:pathLst>
                <a:path extrusionOk="0" h="996" w="1172">
                  <a:moveTo>
                    <a:pt x="667" y="1"/>
                  </a:moveTo>
                  <a:cubicBezTo>
                    <a:pt x="230" y="1"/>
                    <a:pt x="1" y="529"/>
                    <a:pt x="322" y="850"/>
                  </a:cubicBezTo>
                  <a:cubicBezTo>
                    <a:pt x="422" y="950"/>
                    <a:pt x="546" y="995"/>
                    <a:pt x="668" y="995"/>
                  </a:cubicBezTo>
                  <a:cubicBezTo>
                    <a:pt x="924" y="995"/>
                    <a:pt x="1172" y="798"/>
                    <a:pt x="1172" y="495"/>
                  </a:cubicBezTo>
                  <a:cubicBezTo>
                    <a:pt x="1172" y="219"/>
                    <a:pt x="942" y="1"/>
                    <a:pt x="6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7"/>
            <p:cNvSpPr/>
            <p:nvPr/>
          </p:nvSpPr>
          <p:spPr>
            <a:xfrm>
              <a:off x="6256525" y="2757775"/>
              <a:ext cx="68300" cy="58400"/>
            </a:xfrm>
            <a:custGeom>
              <a:rect b="b" l="l" r="r" t="t"/>
              <a:pathLst>
                <a:path extrusionOk="0" h="2336" w="2732">
                  <a:moveTo>
                    <a:pt x="1561" y="0"/>
                  </a:moveTo>
                  <a:cubicBezTo>
                    <a:pt x="528" y="0"/>
                    <a:pt x="0" y="1251"/>
                    <a:pt x="735" y="1986"/>
                  </a:cubicBezTo>
                  <a:cubicBezTo>
                    <a:pt x="976" y="2227"/>
                    <a:pt x="1271" y="2335"/>
                    <a:pt x="1559" y="2335"/>
                  </a:cubicBezTo>
                  <a:cubicBezTo>
                    <a:pt x="2160" y="2335"/>
                    <a:pt x="2732" y="1865"/>
                    <a:pt x="2732" y="1159"/>
                  </a:cubicBezTo>
                  <a:cubicBezTo>
                    <a:pt x="2732" y="517"/>
                    <a:pt x="2215" y="0"/>
                    <a:pt x="1561" y="0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7"/>
            <p:cNvSpPr/>
            <p:nvPr/>
          </p:nvSpPr>
          <p:spPr>
            <a:xfrm>
              <a:off x="6005725" y="2504325"/>
              <a:ext cx="194025" cy="156475"/>
            </a:xfrm>
            <a:custGeom>
              <a:rect b="b" l="l" r="r" t="t"/>
              <a:pathLst>
                <a:path extrusionOk="0" h="6259" w="7761">
                  <a:moveTo>
                    <a:pt x="3454" y="0"/>
                  </a:moveTo>
                  <a:cubicBezTo>
                    <a:pt x="3001" y="0"/>
                    <a:pt x="2551" y="163"/>
                    <a:pt x="2136" y="532"/>
                  </a:cubicBezTo>
                  <a:cubicBezTo>
                    <a:pt x="1" y="2437"/>
                    <a:pt x="2032" y="4445"/>
                    <a:pt x="3398" y="5352"/>
                  </a:cubicBezTo>
                  <a:cubicBezTo>
                    <a:pt x="4374" y="6006"/>
                    <a:pt x="6853" y="6259"/>
                    <a:pt x="6853" y="6259"/>
                  </a:cubicBezTo>
                  <a:cubicBezTo>
                    <a:pt x="7760" y="3546"/>
                    <a:pt x="5570" y="0"/>
                    <a:pt x="3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7"/>
            <p:cNvSpPr/>
            <p:nvPr/>
          </p:nvSpPr>
          <p:spPr>
            <a:xfrm>
              <a:off x="6197975" y="2535675"/>
              <a:ext cx="132875" cy="111925"/>
            </a:xfrm>
            <a:custGeom>
              <a:rect b="b" l="l" r="r" t="t"/>
              <a:pathLst>
                <a:path extrusionOk="0" h="4477" w="5315">
                  <a:moveTo>
                    <a:pt x="2847" y="1"/>
                  </a:moveTo>
                  <a:cubicBezTo>
                    <a:pt x="2847" y="1"/>
                    <a:pt x="1573" y="1619"/>
                    <a:pt x="1573" y="1619"/>
                  </a:cubicBezTo>
                  <a:cubicBezTo>
                    <a:pt x="1562" y="1619"/>
                    <a:pt x="1" y="253"/>
                    <a:pt x="1" y="253"/>
                  </a:cubicBezTo>
                  <a:lnTo>
                    <a:pt x="1" y="253"/>
                  </a:lnTo>
                  <a:lnTo>
                    <a:pt x="620" y="4006"/>
                  </a:lnTo>
                  <a:lnTo>
                    <a:pt x="4121" y="4477"/>
                  </a:lnTo>
                  <a:lnTo>
                    <a:pt x="5315" y="1424"/>
                  </a:lnTo>
                  <a:lnTo>
                    <a:pt x="3467" y="191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0" name="Google Shape;1330;p47"/>
          <p:cNvSpPr/>
          <p:nvPr/>
        </p:nvSpPr>
        <p:spPr>
          <a:xfrm>
            <a:off x="3324225" y="3165545"/>
            <a:ext cx="2761175" cy="2578025"/>
          </a:xfrm>
          <a:custGeom>
            <a:rect b="b" l="l" r="r" t="t"/>
            <a:pathLst>
              <a:path extrusionOk="0" h="103121" w="110447">
                <a:moveTo>
                  <a:pt x="0" y="29207"/>
                </a:moveTo>
                <a:cubicBezTo>
                  <a:pt x="4147" y="34184"/>
                  <a:pt x="14248" y="33475"/>
                  <a:pt x="19431" y="29588"/>
                </a:cubicBezTo>
                <a:cubicBezTo>
                  <a:pt x="26772" y="24083"/>
                  <a:pt x="32370" y="16390"/>
                  <a:pt x="40005" y="11300"/>
                </a:cubicBezTo>
                <a:cubicBezTo>
                  <a:pt x="58185" y="-820"/>
                  <a:pt x="90087" y="-5674"/>
                  <a:pt x="105537" y="9776"/>
                </a:cubicBezTo>
                <a:cubicBezTo>
                  <a:pt x="110489" y="14728"/>
                  <a:pt x="112760" y="26660"/>
                  <a:pt x="107061" y="30731"/>
                </a:cubicBezTo>
                <a:cubicBezTo>
                  <a:pt x="93066" y="40727"/>
                  <a:pt x="69999" y="35695"/>
                  <a:pt x="58674" y="48638"/>
                </a:cubicBezTo>
                <a:cubicBezTo>
                  <a:pt x="50186" y="58339"/>
                  <a:pt x="50459" y="75005"/>
                  <a:pt x="54864" y="87119"/>
                </a:cubicBezTo>
                <a:cubicBezTo>
                  <a:pt x="57055" y="93144"/>
                  <a:pt x="62665" y="97387"/>
                  <a:pt x="65532" y="103121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1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3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48"/>
          <p:cNvSpPr txBox="1"/>
          <p:nvPr>
            <p:ph type="ctrTitle"/>
          </p:nvPr>
        </p:nvSpPr>
        <p:spPr>
          <a:xfrm flipH="1">
            <a:off x="5009275" y="1629275"/>
            <a:ext cx="3421500" cy="126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  <p:sp>
        <p:nvSpPr>
          <p:cNvPr id="1336" name="Google Shape;1336;p48"/>
          <p:cNvSpPr txBox="1"/>
          <p:nvPr>
            <p:ph idx="1" type="subTitle"/>
          </p:nvPr>
        </p:nvSpPr>
        <p:spPr>
          <a:xfrm flipH="1">
            <a:off x="5009190" y="2896475"/>
            <a:ext cx="2848200" cy="8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long texts</a:t>
            </a:r>
            <a:endParaRPr/>
          </a:p>
        </p:txBody>
      </p:sp>
      <p:pic>
        <p:nvPicPr>
          <p:cNvPr id="1337" name="Google Shape;1337;p48"/>
          <p:cNvPicPr preferRelativeResize="0"/>
          <p:nvPr/>
        </p:nvPicPr>
        <p:blipFill rotWithShape="1">
          <a:blip r:embed="rId3">
            <a:alphaModFix/>
          </a:blip>
          <a:srcRect b="6528" l="-6040" r="46110" t="6537"/>
          <a:stretch/>
        </p:blipFill>
        <p:spPr>
          <a:xfrm>
            <a:off x="-1743400" y="0"/>
            <a:ext cx="6303900" cy="51435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pic>
      <p:grpSp>
        <p:nvGrpSpPr>
          <p:cNvPr id="1338" name="Google Shape;1338;p48"/>
          <p:cNvGrpSpPr/>
          <p:nvPr/>
        </p:nvGrpSpPr>
        <p:grpSpPr>
          <a:xfrm flipH="1">
            <a:off x="-1743400" y="2653225"/>
            <a:ext cx="7110000" cy="3093025"/>
            <a:chOff x="257575" y="1301825"/>
            <a:chExt cx="7110000" cy="3093025"/>
          </a:xfrm>
        </p:grpSpPr>
        <p:sp>
          <p:nvSpPr>
            <p:cNvPr id="1339" name="Google Shape;1339;p48"/>
            <p:cNvSpPr/>
            <p:nvPr/>
          </p:nvSpPr>
          <p:spPr>
            <a:xfrm>
              <a:off x="4878800" y="2033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5294650" y="130352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9"/>
                  </a:lnTo>
                  <a:lnTo>
                    <a:pt x="481" y="27173"/>
                  </a:lnTo>
                  <a:lnTo>
                    <a:pt x="16176" y="35674"/>
                  </a:lnTo>
                  <a:lnTo>
                    <a:pt x="31366" y="26349"/>
                  </a:lnTo>
                  <a:lnTo>
                    <a:pt x="30908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5721375" y="20321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6137775" y="13018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6563925" y="20298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257575" y="27744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1"/>
                  </a:moveTo>
                  <a:lnTo>
                    <a:pt x="1" y="9349"/>
                  </a:lnTo>
                  <a:lnTo>
                    <a:pt x="482" y="27174"/>
                  </a:lnTo>
                  <a:lnTo>
                    <a:pt x="16153" y="35674"/>
                  </a:lnTo>
                  <a:lnTo>
                    <a:pt x="31367" y="26349"/>
                  </a:lnTo>
                  <a:lnTo>
                    <a:pt x="30885" y="8524"/>
                  </a:lnTo>
                  <a:lnTo>
                    <a:pt x="15214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683750" y="350302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75" y="35673"/>
                  </a:lnTo>
                  <a:lnTo>
                    <a:pt x="31366" y="26325"/>
                  </a:lnTo>
                  <a:lnTo>
                    <a:pt x="30907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100150" y="2772725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1526875" y="350130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0"/>
                  </a:moveTo>
                  <a:lnTo>
                    <a:pt x="0" y="9325"/>
                  </a:lnTo>
                  <a:lnTo>
                    <a:pt x="482" y="27150"/>
                  </a:lnTo>
                  <a:lnTo>
                    <a:pt x="16153" y="35650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2369450" y="349900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4" y="8524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3212575" y="3497275"/>
              <a:ext cx="783600" cy="891850"/>
            </a:xfrm>
            <a:custGeom>
              <a:rect b="b" l="l" r="r" t="t"/>
              <a:pathLst>
                <a:path extrusionOk="0" h="35674" w="31344">
                  <a:moveTo>
                    <a:pt x="15191" y="1"/>
                  </a:moveTo>
                  <a:lnTo>
                    <a:pt x="0" y="9326"/>
                  </a:lnTo>
                  <a:lnTo>
                    <a:pt x="459" y="27174"/>
                  </a:lnTo>
                  <a:lnTo>
                    <a:pt x="16153" y="35674"/>
                  </a:lnTo>
                  <a:lnTo>
                    <a:pt x="31343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4055150" y="3495575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4471550" y="27652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4897700" y="34938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5314125" y="2763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5740850" y="34915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190" y="1"/>
                  </a:moveTo>
                  <a:lnTo>
                    <a:pt x="0" y="9326"/>
                  </a:lnTo>
                  <a:lnTo>
                    <a:pt x="481" y="27174"/>
                  </a:lnTo>
                  <a:lnTo>
                    <a:pt x="16153" y="35674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0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6157250" y="276182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6583400" y="3489850"/>
              <a:ext cx="784175" cy="891825"/>
            </a:xfrm>
            <a:custGeom>
              <a:rect b="b" l="l" r="r" t="t"/>
              <a:pathLst>
                <a:path extrusionOk="0" h="35673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7" name="Google Shape;1357;p48"/>
          <p:cNvSpPr/>
          <p:nvPr/>
        </p:nvSpPr>
        <p:spPr>
          <a:xfrm>
            <a:off x="4038600" y="883150"/>
            <a:ext cx="533400" cy="322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49"/>
          <p:cNvSpPr txBox="1"/>
          <p:nvPr>
            <p:ph type="title"/>
          </p:nvPr>
        </p:nvSpPr>
        <p:spPr>
          <a:xfrm>
            <a:off x="2215650" y="273225"/>
            <a:ext cx="4712700" cy="11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50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Timeline Always Works </a:t>
            </a:r>
            <a:endParaRPr/>
          </a:p>
        </p:txBody>
      </p:sp>
      <p:sp>
        <p:nvSpPr>
          <p:cNvPr id="1368" name="Google Shape;1368;p50"/>
          <p:cNvSpPr/>
          <p:nvPr/>
        </p:nvSpPr>
        <p:spPr>
          <a:xfrm>
            <a:off x="1857075" y="3044125"/>
            <a:ext cx="603900" cy="603900"/>
          </a:xfrm>
          <a:prstGeom prst="ellipse">
            <a:avLst/>
          </a:pr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50"/>
          <p:cNvSpPr/>
          <p:nvPr/>
        </p:nvSpPr>
        <p:spPr>
          <a:xfrm>
            <a:off x="6624325" y="3044125"/>
            <a:ext cx="603900" cy="603900"/>
          </a:xfrm>
          <a:prstGeom prst="ellipse">
            <a:avLst/>
          </a:pr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50"/>
          <p:cNvSpPr/>
          <p:nvPr/>
        </p:nvSpPr>
        <p:spPr>
          <a:xfrm>
            <a:off x="4270050" y="2269800"/>
            <a:ext cx="603900" cy="603900"/>
          </a:xfrm>
          <a:prstGeom prst="ellipse">
            <a:avLst/>
          </a:pr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50"/>
          <p:cNvSpPr txBox="1"/>
          <p:nvPr>
            <p:ph idx="4294967295" type="ctrTitle"/>
          </p:nvPr>
        </p:nvSpPr>
        <p:spPr>
          <a:xfrm flipH="1">
            <a:off x="1889075" y="3206425"/>
            <a:ext cx="514200" cy="2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72" name="Google Shape;1372;p50"/>
          <p:cNvSpPr txBox="1"/>
          <p:nvPr>
            <p:ph idx="4294967295" type="ctrTitle"/>
          </p:nvPr>
        </p:nvSpPr>
        <p:spPr>
          <a:xfrm flipH="1">
            <a:off x="6451725" y="3206425"/>
            <a:ext cx="949200" cy="2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73" name="Google Shape;1373;p50"/>
          <p:cNvSpPr txBox="1"/>
          <p:nvPr>
            <p:ph idx="4294967295" type="ctrTitle"/>
          </p:nvPr>
        </p:nvSpPr>
        <p:spPr>
          <a:xfrm flipH="1">
            <a:off x="4270050" y="2432100"/>
            <a:ext cx="603900" cy="2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02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374" name="Google Shape;1374;p50"/>
          <p:cNvSpPr txBox="1"/>
          <p:nvPr>
            <p:ph idx="4294967295" type="ctrTitle"/>
          </p:nvPr>
        </p:nvSpPr>
        <p:spPr>
          <a:xfrm flipH="1">
            <a:off x="3791693" y="1682443"/>
            <a:ext cx="156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Mars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75" name="Google Shape;1375;p50"/>
          <p:cNvSpPr txBox="1"/>
          <p:nvPr>
            <p:ph idx="4294967295" type="subTitle"/>
          </p:nvPr>
        </p:nvSpPr>
        <p:spPr>
          <a:xfrm flipH="1">
            <a:off x="3644543" y="993611"/>
            <a:ext cx="1854900" cy="87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376" name="Google Shape;1376;p50"/>
          <p:cNvSpPr txBox="1"/>
          <p:nvPr>
            <p:ph idx="4294967295" type="ctrTitle"/>
          </p:nvPr>
        </p:nvSpPr>
        <p:spPr>
          <a:xfrm flipH="1">
            <a:off x="1365891" y="361186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Jupiter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77" name="Google Shape;1377;p50"/>
          <p:cNvSpPr txBox="1"/>
          <p:nvPr>
            <p:ph idx="4294967295" type="subTitle"/>
          </p:nvPr>
        </p:nvSpPr>
        <p:spPr>
          <a:xfrm flipH="1">
            <a:off x="1109366" y="3999015"/>
            <a:ext cx="2073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378" name="Google Shape;1378;p50"/>
          <p:cNvSpPr txBox="1"/>
          <p:nvPr>
            <p:ph idx="4294967295" type="ctrTitle"/>
          </p:nvPr>
        </p:nvSpPr>
        <p:spPr>
          <a:xfrm flipH="1">
            <a:off x="6145967" y="3611863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Mercury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79" name="Google Shape;1379;p50"/>
          <p:cNvSpPr txBox="1"/>
          <p:nvPr>
            <p:ph idx="4294967295" type="subTitle"/>
          </p:nvPr>
        </p:nvSpPr>
        <p:spPr>
          <a:xfrm flipH="1">
            <a:off x="5820317" y="3999015"/>
            <a:ext cx="2211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cxnSp>
        <p:nvCxnSpPr>
          <p:cNvPr id="1380" name="Google Shape;1380;p50"/>
          <p:cNvCxnSpPr>
            <a:stCxn id="1368" idx="6"/>
            <a:endCxn id="1370" idx="2"/>
          </p:cNvCxnSpPr>
          <p:nvPr/>
        </p:nvCxnSpPr>
        <p:spPr>
          <a:xfrm flipH="1" rot="10800000">
            <a:off x="2460975" y="2571775"/>
            <a:ext cx="1809000" cy="774300"/>
          </a:xfrm>
          <a:prstGeom prst="curvedConnector3">
            <a:avLst>
              <a:gd fmla="val 50002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381" name="Google Shape;1381;p50"/>
          <p:cNvCxnSpPr>
            <a:stCxn id="1370" idx="6"/>
            <a:endCxn id="1369" idx="2"/>
          </p:cNvCxnSpPr>
          <p:nvPr/>
        </p:nvCxnSpPr>
        <p:spPr>
          <a:xfrm>
            <a:off x="4873950" y="2571750"/>
            <a:ext cx="1750500" cy="774300"/>
          </a:xfrm>
          <a:prstGeom prst="curvedConnector3">
            <a:avLst>
              <a:gd fmla="val 49996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382" name="Google Shape;1382;p50"/>
          <p:cNvSpPr/>
          <p:nvPr/>
        </p:nvSpPr>
        <p:spPr>
          <a:xfrm flipH="1">
            <a:off x="7247213" y="3047025"/>
            <a:ext cx="1915588" cy="497736"/>
          </a:xfrm>
          <a:custGeom>
            <a:rect b="b" l="l" r="r" t="t"/>
            <a:pathLst>
              <a:path extrusionOk="0" fill="none" h="36924" w="139493">
                <a:moveTo>
                  <a:pt x="139493" y="24422"/>
                </a:moveTo>
                <a:cubicBezTo>
                  <a:pt x="78865" y="36924"/>
                  <a:pt x="38761" y="19762"/>
                  <a:pt x="1" y="1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miter lim="4480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51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Timeline Always Works</a:t>
            </a:r>
            <a:endParaRPr/>
          </a:p>
        </p:txBody>
      </p:sp>
      <p:sp>
        <p:nvSpPr>
          <p:cNvPr id="1388" name="Google Shape;1388;p51"/>
          <p:cNvSpPr txBox="1"/>
          <p:nvPr>
            <p:ph idx="4294967295" type="ctrTitle"/>
          </p:nvPr>
        </p:nvSpPr>
        <p:spPr>
          <a:xfrm flipH="1">
            <a:off x="3791693" y="361087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Neptune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89" name="Google Shape;1389;p51"/>
          <p:cNvSpPr txBox="1"/>
          <p:nvPr>
            <p:ph idx="4294967295" type="subTitle"/>
          </p:nvPr>
        </p:nvSpPr>
        <p:spPr>
          <a:xfrm flipH="1">
            <a:off x="3644543" y="4002055"/>
            <a:ext cx="185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390" name="Google Shape;1390;p51"/>
          <p:cNvSpPr txBox="1"/>
          <p:nvPr>
            <p:ph idx="4294967295" type="ctrTitle"/>
          </p:nvPr>
        </p:nvSpPr>
        <p:spPr>
          <a:xfrm flipH="1">
            <a:off x="1365891" y="156804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Saturn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91" name="Google Shape;1391;p51"/>
          <p:cNvSpPr txBox="1"/>
          <p:nvPr>
            <p:ph idx="4294967295" type="subTitle"/>
          </p:nvPr>
        </p:nvSpPr>
        <p:spPr>
          <a:xfrm flipH="1">
            <a:off x="1109391" y="991342"/>
            <a:ext cx="2073600" cy="87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It’s composed of hydrogen and helium</a:t>
            </a:r>
            <a:endParaRPr sz="1400"/>
          </a:p>
        </p:txBody>
      </p:sp>
      <p:sp>
        <p:nvSpPr>
          <p:cNvPr id="1392" name="Google Shape;1392;p51"/>
          <p:cNvSpPr txBox="1"/>
          <p:nvPr>
            <p:ph idx="4294967295" type="ctrTitle"/>
          </p:nvPr>
        </p:nvSpPr>
        <p:spPr>
          <a:xfrm flipH="1">
            <a:off x="6145967" y="156804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Venus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93" name="Google Shape;1393;p51"/>
          <p:cNvSpPr txBox="1"/>
          <p:nvPr>
            <p:ph idx="4294967295" type="subTitle"/>
          </p:nvPr>
        </p:nvSpPr>
        <p:spPr>
          <a:xfrm flipH="1">
            <a:off x="5820317" y="991342"/>
            <a:ext cx="2211900" cy="87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It’s the second planet from the Sun</a:t>
            </a:r>
            <a:endParaRPr sz="1400"/>
          </a:p>
        </p:txBody>
      </p:sp>
      <p:sp>
        <p:nvSpPr>
          <p:cNvPr id="1394" name="Google Shape;1394;p51"/>
          <p:cNvSpPr/>
          <p:nvPr/>
        </p:nvSpPr>
        <p:spPr>
          <a:xfrm flipH="1" rot="10800000">
            <a:off x="1857075" y="2269800"/>
            <a:ext cx="603900" cy="603900"/>
          </a:xfrm>
          <a:prstGeom prst="ellipse">
            <a:avLst/>
          </a:pr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51"/>
          <p:cNvSpPr/>
          <p:nvPr/>
        </p:nvSpPr>
        <p:spPr>
          <a:xfrm flipH="1" rot="10800000">
            <a:off x="6624325" y="2269800"/>
            <a:ext cx="603900" cy="603900"/>
          </a:xfrm>
          <a:prstGeom prst="ellipse">
            <a:avLst/>
          </a:pr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51"/>
          <p:cNvSpPr/>
          <p:nvPr/>
        </p:nvSpPr>
        <p:spPr>
          <a:xfrm flipH="1" rot="10800000">
            <a:off x="4270050" y="3044125"/>
            <a:ext cx="603900" cy="603900"/>
          </a:xfrm>
          <a:prstGeom prst="ellipse">
            <a:avLst/>
          </a:pr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51"/>
          <p:cNvSpPr/>
          <p:nvPr/>
        </p:nvSpPr>
        <p:spPr>
          <a:xfrm flipH="1" rot="10800000">
            <a:off x="-952800" y="2317425"/>
            <a:ext cx="603900" cy="603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8" name="Google Shape;1398;p51"/>
          <p:cNvCxnSpPr>
            <a:stCxn id="1394" idx="6"/>
            <a:endCxn id="1396" idx="2"/>
          </p:cNvCxnSpPr>
          <p:nvPr/>
        </p:nvCxnSpPr>
        <p:spPr>
          <a:xfrm>
            <a:off x="2460975" y="2571750"/>
            <a:ext cx="1809000" cy="774300"/>
          </a:xfrm>
          <a:prstGeom prst="curvedConnector3">
            <a:avLst>
              <a:gd fmla="val 50002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399" name="Google Shape;1399;p51"/>
          <p:cNvCxnSpPr>
            <a:stCxn id="1396" idx="6"/>
            <a:endCxn id="1395" idx="2"/>
          </p:cNvCxnSpPr>
          <p:nvPr/>
        </p:nvCxnSpPr>
        <p:spPr>
          <a:xfrm flipH="1" rot="10800000">
            <a:off x="4873950" y="2571775"/>
            <a:ext cx="1750500" cy="774300"/>
          </a:xfrm>
          <a:prstGeom prst="curvedConnector3">
            <a:avLst>
              <a:gd fmla="val 49996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400" name="Google Shape;1400;p51"/>
          <p:cNvSpPr txBox="1"/>
          <p:nvPr>
            <p:ph idx="4294967295" type="ctrTitle"/>
          </p:nvPr>
        </p:nvSpPr>
        <p:spPr>
          <a:xfrm flipH="1">
            <a:off x="1684388" y="2432100"/>
            <a:ext cx="949200" cy="2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04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401" name="Google Shape;1401;p51"/>
          <p:cNvSpPr txBox="1"/>
          <p:nvPr>
            <p:ph idx="4294967295" type="ctrTitle"/>
          </p:nvPr>
        </p:nvSpPr>
        <p:spPr>
          <a:xfrm flipH="1">
            <a:off x="6451725" y="2432100"/>
            <a:ext cx="949200" cy="2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06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402" name="Google Shape;1402;p51"/>
          <p:cNvSpPr txBox="1"/>
          <p:nvPr>
            <p:ph idx="4294967295" type="ctrTitle"/>
          </p:nvPr>
        </p:nvSpPr>
        <p:spPr>
          <a:xfrm flipH="1">
            <a:off x="4270050" y="3206425"/>
            <a:ext cx="603900" cy="27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403" name="Google Shape;1403;p51"/>
          <p:cNvSpPr/>
          <p:nvPr/>
        </p:nvSpPr>
        <p:spPr>
          <a:xfrm flipH="1">
            <a:off x="2254" y="2432100"/>
            <a:ext cx="1854747" cy="614917"/>
          </a:xfrm>
          <a:custGeom>
            <a:rect b="b" l="l" r="r" t="t"/>
            <a:pathLst>
              <a:path extrusionOk="0" fill="none" h="45617" w="144198">
                <a:moveTo>
                  <a:pt x="144198" y="45617"/>
                </a:moveTo>
                <a:cubicBezTo>
                  <a:pt x="102525" y="24332"/>
                  <a:pt x="62420" y="1"/>
                  <a:pt x="1" y="6453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miter lim="44809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52"/>
          <p:cNvSpPr txBox="1"/>
          <p:nvPr>
            <p:ph type="ctrTitle"/>
          </p:nvPr>
        </p:nvSpPr>
        <p:spPr>
          <a:xfrm>
            <a:off x="5028450" y="1500738"/>
            <a:ext cx="3620400" cy="19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Section</a:t>
            </a:r>
            <a:endParaRPr/>
          </a:p>
        </p:txBody>
      </p:sp>
      <p:sp>
        <p:nvSpPr>
          <p:cNvPr id="1409" name="Google Shape;1409;p52"/>
          <p:cNvSpPr txBox="1"/>
          <p:nvPr>
            <p:ph idx="1" type="subTitle"/>
          </p:nvPr>
        </p:nvSpPr>
        <p:spPr>
          <a:xfrm>
            <a:off x="5028450" y="3274500"/>
            <a:ext cx="2614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1410" name="Google Shape;1410;p52"/>
          <p:cNvSpPr/>
          <p:nvPr/>
        </p:nvSpPr>
        <p:spPr>
          <a:xfrm>
            <a:off x="1717902" y="2076478"/>
            <a:ext cx="1561351" cy="17750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2"/>
                </a:solidFill>
                <a:latin typeface="Mali;600"/>
              </a:rPr>
              <a:t>0</a:t>
            </a:r>
          </a:p>
        </p:txBody>
      </p:sp>
      <p:sp>
        <p:nvSpPr>
          <p:cNvPr id="1411" name="Google Shape;1411;p52"/>
          <p:cNvSpPr/>
          <p:nvPr/>
        </p:nvSpPr>
        <p:spPr>
          <a:xfrm>
            <a:off x="3400610" y="2076453"/>
            <a:ext cx="1189804" cy="177501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3"/>
                </a:solidFill>
                <a:latin typeface="Mali;600"/>
              </a:rPr>
              <a:t>2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53"/>
          <p:cNvSpPr txBox="1"/>
          <p:nvPr>
            <p:ph idx="2" type="body"/>
          </p:nvPr>
        </p:nvSpPr>
        <p:spPr>
          <a:xfrm>
            <a:off x="5309400" y="1429880"/>
            <a:ext cx="2701200" cy="36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li Medium"/>
              <a:buAutoNum type="arabicPeriod"/>
            </a:pPr>
            <a:r>
              <a:t/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Medium"/>
              <a:buAutoNum type="arabicPeriod"/>
            </a:pPr>
            <a:r>
              <a:t/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li Medium"/>
              <a:buAutoNum type="arabicPeriod"/>
            </a:pPr>
            <a:r>
              <a:t/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Medium"/>
              <a:buAutoNum type="arabicPeriod"/>
            </a:pPr>
            <a:r>
              <a:t/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ali Medium"/>
              <a:buAutoNum type="arabicPeriod"/>
            </a:pPr>
            <a:r>
              <a:t/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ali Medium"/>
              <a:buAutoNum type="arabicPeriod"/>
            </a:pPr>
            <a:r>
              <a:t/>
            </a:r>
            <a:endParaRPr/>
          </a:p>
        </p:txBody>
      </p:sp>
      <p:sp>
        <p:nvSpPr>
          <p:cNvPr id="1417" name="Google Shape;1417;p53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This Exercise!</a:t>
            </a:r>
            <a:endParaRPr/>
          </a:p>
        </p:txBody>
      </p:sp>
      <p:sp>
        <p:nvSpPr>
          <p:cNvPr id="1418" name="Google Shape;1418;p53"/>
          <p:cNvSpPr/>
          <p:nvPr/>
        </p:nvSpPr>
        <p:spPr>
          <a:xfrm rot="-10">
            <a:off x="2632450" y="3126547"/>
            <a:ext cx="450348" cy="50710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dk1"/>
                </a:solidFill>
                <a:latin typeface="Mali;600"/>
              </a:rPr>
              <a:t>E</a:t>
            </a:r>
          </a:p>
        </p:txBody>
      </p:sp>
      <p:sp>
        <p:nvSpPr>
          <p:cNvPr id="1419" name="Google Shape;1419;p53"/>
          <p:cNvSpPr/>
          <p:nvPr/>
        </p:nvSpPr>
        <p:spPr>
          <a:xfrm rot="10">
            <a:off x="1772543" y="2610146"/>
            <a:ext cx="481889" cy="54238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2"/>
                </a:solidFill>
                <a:latin typeface="Mali;600"/>
              </a:rPr>
              <a:t>B</a:t>
            </a:r>
          </a:p>
        </p:txBody>
      </p:sp>
      <p:sp>
        <p:nvSpPr>
          <p:cNvPr id="1420" name="Google Shape;1420;p53"/>
          <p:cNvSpPr/>
          <p:nvPr/>
        </p:nvSpPr>
        <p:spPr>
          <a:xfrm rot="-10">
            <a:off x="3460827" y="2621905"/>
            <a:ext cx="415301" cy="51886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2"/>
                </a:solidFill>
                <a:latin typeface="Mali;600"/>
              </a:rPr>
              <a:t>L</a:t>
            </a:r>
          </a:p>
        </p:txBody>
      </p:sp>
      <p:sp>
        <p:nvSpPr>
          <p:cNvPr id="1421" name="Google Shape;1421;p53"/>
          <p:cNvSpPr/>
          <p:nvPr/>
        </p:nvSpPr>
        <p:spPr>
          <a:xfrm>
            <a:off x="1724792" y="3632571"/>
            <a:ext cx="577391" cy="52915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3"/>
                </a:solidFill>
                <a:latin typeface="Mali;600"/>
              </a:rPr>
              <a:t>M</a:t>
            </a:r>
          </a:p>
        </p:txBody>
      </p:sp>
      <p:sp>
        <p:nvSpPr>
          <p:cNvPr id="1422" name="Google Shape;1422;p53"/>
          <p:cNvSpPr/>
          <p:nvPr/>
        </p:nvSpPr>
        <p:spPr>
          <a:xfrm>
            <a:off x="2592147" y="2326225"/>
            <a:ext cx="530954" cy="51813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3"/>
                </a:solidFill>
                <a:latin typeface="Mali;600"/>
              </a:rPr>
              <a:t>N</a:t>
            </a:r>
          </a:p>
        </p:txBody>
      </p:sp>
      <p:sp>
        <p:nvSpPr>
          <p:cNvPr id="1423" name="Google Shape;1423;p53"/>
          <p:cNvSpPr/>
          <p:nvPr/>
        </p:nvSpPr>
        <p:spPr>
          <a:xfrm rot="-10">
            <a:off x="2623699" y="3967321"/>
            <a:ext cx="452100" cy="51960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2"/>
                </a:solidFill>
                <a:latin typeface="Mali;600"/>
              </a:rPr>
              <a:t>T</a:t>
            </a:r>
          </a:p>
        </p:txBody>
      </p:sp>
      <p:sp>
        <p:nvSpPr>
          <p:cNvPr id="1424" name="Google Shape;1424;p53"/>
          <p:cNvSpPr/>
          <p:nvPr/>
        </p:nvSpPr>
        <p:spPr>
          <a:xfrm rot="-10">
            <a:off x="3397305" y="3643962"/>
            <a:ext cx="542345" cy="5063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3"/>
                </a:solidFill>
                <a:latin typeface="Mali;600"/>
              </a:rPr>
              <a:t>Z</a:t>
            </a:r>
          </a:p>
        </p:txBody>
      </p:sp>
      <p:sp>
        <p:nvSpPr>
          <p:cNvPr id="1425" name="Google Shape;1425;p53"/>
          <p:cNvSpPr txBox="1"/>
          <p:nvPr>
            <p:ph idx="1" type="subTitle"/>
          </p:nvPr>
        </p:nvSpPr>
        <p:spPr>
          <a:xfrm>
            <a:off x="1186450" y="1380425"/>
            <a:ext cx="32061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many words can you make with these letters?</a:t>
            </a:r>
            <a:endParaRPr sz="1800"/>
          </a:p>
        </p:txBody>
      </p:sp>
      <p:cxnSp>
        <p:nvCxnSpPr>
          <p:cNvPr id="1426" name="Google Shape;1426;p53"/>
          <p:cNvCxnSpPr/>
          <p:nvPr/>
        </p:nvCxnSpPr>
        <p:spPr>
          <a:xfrm>
            <a:off x="5857875" y="1844632"/>
            <a:ext cx="1819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27" name="Google Shape;1427;p53"/>
          <p:cNvCxnSpPr/>
          <p:nvPr/>
        </p:nvCxnSpPr>
        <p:spPr>
          <a:xfrm>
            <a:off x="5857875" y="2393272"/>
            <a:ext cx="1819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28" name="Google Shape;1428;p53"/>
          <p:cNvCxnSpPr/>
          <p:nvPr/>
        </p:nvCxnSpPr>
        <p:spPr>
          <a:xfrm>
            <a:off x="5857875" y="2941912"/>
            <a:ext cx="1819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29" name="Google Shape;1429;p53"/>
          <p:cNvCxnSpPr/>
          <p:nvPr/>
        </p:nvCxnSpPr>
        <p:spPr>
          <a:xfrm>
            <a:off x="5857875" y="3490552"/>
            <a:ext cx="1819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30" name="Google Shape;1430;p53"/>
          <p:cNvCxnSpPr/>
          <p:nvPr/>
        </p:nvCxnSpPr>
        <p:spPr>
          <a:xfrm>
            <a:off x="5857875" y="4039192"/>
            <a:ext cx="1819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31" name="Google Shape;1431;p53"/>
          <p:cNvCxnSpPr/>
          <p:nvPr/>
        </p:nvCxnSpPr>
        <p:spPr>
          <a:xfrm>
            <a:off x="5857875" y="4587832"/>
            <a:ext cx="1819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54"/>
          <p:cNvSpPr txBox="1"/>
          <p:nvPr>
            <p:ph idx="15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Are the Answers</a:t>
            </a:r>
            <a:endParaRPr sz="3000"/>
          </a:p>
        </p:txBody>
      </p:sp>
      <p:sp>
        <p:nvSpPr>
          <p:cNvPr id="1437" name="Google Shape;1437;p54"/>
          <p:cNvSpPr txBox="1"/>
          <p:nvPr>
            <p:ph idx="2" type="ctrTitle"/>
          </p:nvPr>
        </p:nvSpPr>
        <p:spPr>
          <a:xfrm flipH="1">
            <a:off x="3747024" y="1656779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Beetle</a:t>
            </a:r>
            <a:endParaRPr/>
          </a:p>
        </p:txBody>
      </p:sp>
      <p:sp>
        <p:nvSpPr>
          <p:cNvPr id="1438" name="Google Shape;1438;p54"/>
          <p:cNvSpPr txBox="1"/>
          <p:nvPr>
            <p:ph idx="3" type="subTitle"/>
          </p:nvPr>
        </p:nvSpPr>
        <p:spPr>
          <a:xfrm flipH="1">
            <a:off x="3469974" y="2034086"/>
            <a:ext cx="2114700" cy="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439" name="Google Shape;1439;p54"/>
          <p:cNvSpPr txBox="1"/>
          <p:nvPr>
            <p:ph idx="4" type="ctrTitle"/>
          </p:nvPr>
        </p:nvSpPr>
        <p:spPr>
          <a:xfrm flipH="1">
            <a:off x="6541675" y="1656779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Melt</a:t>
            </a:r>
            <a:endParaRPr/>
          </a:p>
        </p:txBody>
      </p:sp>
      <p:sp>
        <p:nvSpPr>
          <p:cNvPr id="1440" name="Google Shape;1440;p54"/>
          <p:cNvSpPr txBox="1"/>
          <p:nvPr>
            <p:ph idx="5" type="subTitle"/>
          </p:nvPr>
        </p:nvSpPr>
        <p:spPr>
          <a:xfrm flipH="1">
            <a:off x="6264625" y="2034086"/>
            <a:ext cx="2114700" cy="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441" name="Google Shape;1441;p54"/>
          <p:cNvSpPr txBox="1"/>
          <p:nvPr>
            <p:ph idx="6" type="ctrTitle"/>
          </p:nvPr>
        </p:nvSpPr>
        <p:spPr>
          <a:xfrm flipH="1">
            <a:off x="1041725" y="3417569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Emblem</a:t>
            </a:r>
            <a:endParaRPr/>
          </a:p>
        </p:txBody>
      </p:sp>
      <p:sp>
        <p:nvSpPr>
          <p:cNvPr id="1442" name="Google Shape;1442;p54"/>
          <p:cNvSpPr txBox="1"/>
          <p:nvPr>
            <p:ph idx="7" type="subTitle"/>
          </p:nvPr>
        </p:nvSpPr>
        <p:spPr>
          <a:xfrm flipH="1">
            <a:off x="764675" y="3795180"/>
            <a:ext cx="2114700" cy="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443" name="Google Shape;1443;p54"/>
          <p:cNvSpPr txBox="1"/>
          <p:nvPr>
            <p:ph idx="8" type="ctrTitle"/>
          </p:nvPr>
        </p:nvSpPr>
        <p:spPr>
          <a:xfrm flipH="1">
            <a:off x="3747024" y="3417569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Bell</a:t>
            </a:r>
            <a:endParaRPr/>
          </a:p>
        </p:txBody>
      </p:sp>
      <p:sp>
        <p:nvSpPr>
          <p:cNvPr id="1444" name="Google Shape;1444;p54"/>
          <p:cNvSpPr txBox="1"/>
          <p:nvPr>
            <p:ph idx="9" type="subTitle"/>
          </p:nvPr>
        </p:nvSpPr>
        <p:spPr>
          <a:xfrm flipH="1">
            <a:off x="3469974" y="3795180"/>
            <a:ext cx="2114700" cy="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1445" name="Google Shape;1445;p54"/>
          <p:cNvSpPr txBox="1"/>
          <p:nvPr>
            <p:ph idx="13" type="ctrTitle"/>
          </p:nvPr>
        </p:nvSpPr>
        <p:spPr>
          <a:xfrm flipH="1">
            <a:off x="6541675" y="3417569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Tent</a:t>
            </a:r>
            <a:endParaRPr/>
          </a:p>
        </p:txBody>
      </p:sp>
      <p:sp>
        <p:nvSpPr>
          <p:cNvPr id="1446" name="Google Shape;1446;p54"/>
          <p:cNvSpPr txBox="1"/>
          <p:nvPr>
            <p:ph idx="14" type="subTitle"/>
          </p:nvPr>
        </p:nvSpPr>
        <p:spPr>
          <a:xfrm flipH="1">
            <a:off x="6264625" y="3795180"/>
            <a:ext cx="2114700" cy="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</a:t>
            </a:r>
            <a:r>
              <a:rPr lang="en"/>
              <a:t>s the biggest planet in the Solar System</a:t>
            </a:r>
            <a:endParaRPr/>
          </a:p>
        </p:txBody>
      </p:sp>
      <p:sp>
        <p:nvSpPr>
          <p:cNvPr id="1447" name="Google Shape;1447;p54"/>
          <p:cNvSpPr txBox="1"/>
          <p:nvPr>
            <p:ph type="ctrTitle"/>
          </p:nvPr>
        </p:nvSpPr>
        <p:spPr>
          <a:xfrm flipH="1">
            <a:off x="1041725" y="1656779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Belt</a:t>
            </a:r>
            <a:endParaRPr/>
          </a:p>
        </p:txBody>
      </p:sp>
      <p:sp>
        <p:nvSpPr>
          <p:cNvPr id="1448" name="Google Shape;1448;p54"/>
          <p:cNvSpPr txBox="1"/>
          <p:nvPr>
            <p:ph idx="1" type="subTitle"/>
          </p:nvPr>
        </p:nvSpPr>
        <p:spPr>
          <a:xfrm flipH="1">
            <a:off x="764675" y="2034086"/>
            <a:ext cx="2114700" cy="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449" name="Google Shape;1449;p54"/>
          <p:cNvSpPr txBox="1"/>
          <p:nvPr>
            <p:ph idx="2" type="ctrTitle"/>
          </p:nvPr>
        </p:nvSpPr>
        <p:spPr>
          <a:xfrm flipH="1">
            <a:off x="3747024" y="1333028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rPr>
              <a:t>02</a:t>
            </a:r>
            <a:endParaRPr sz="2400">
              <a:solidFill>
                <a:schemeClr val="accent2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50" name="Google Shape;1450;p54"/>
          <p:cNvSpPr txBox="1"/>
          <p:nvPr>
            <p:ph idx="4" type="ctrTitle"/>
          </p:nvPr>
        </p:nvSpPr>
        <p:spPr>
          <a:xfrm flipH="1">
            <a:off x="6541675" y="1333028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Mali SemiBold"/>
                <a:ea typeface="Mali SemiBold"/>
                <a:cs typeface="Mali SemiBold"/>
                <a:sym typeface="Mali SemiBold"/>
              </a:rPr>
              <a:t>03</a:t>
            </a:r>
            <a:endParaRPr sz="2400">
              <a:solidFill>
                <a:schemeClr val="accent3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51" name="Google Shape;1451;p54"/>
          <p:cNvSpPr txBox="1"/>
          <p:nvPr>
            <p:ph idx="6" type="ctrTitle"/>
          </p:nvPr>
        </p:nvSpPr>
        <p:spPr>
          <a:xfrm flipH="1">
            <a:off x="1041725" y="3093426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rPr>
              <a:t>04</a:t>
            </a:r>
            <a:endParaRPr sz="2400">
              <a:solidFill>
                <a:schemeClr val="accent2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52" name="Google Shape;1452;p54"/>
          <p:cNvSpPr txBox="1"/>
          <p:nvPr>
            <p:ph idx="8" type="ctrTitle"/>
          </p:nvPr>
        </p:nvSpPr>
        <p:spPr>
          <a:xfrm flipH="1">
            <a:off x="3747024" y="3093426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Mali SemiBold"/>
                <a:ea typeface="Mali SemiBold"/>
                <a:cs typeface="Mali SemiBold"/>
                <a:sym typeface="Mali SemiBold"/>
              </a:rPr>
              <a:t>05</a:t>
            </a:r>
            <a:endParaRPr sz="2400">
              <a:solidFill>
                <a:schemeClr val="accent3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53" name="Google Shape;1453;p54"/>
          <p:cNvSpPr txBox="1"/>
          <p:nvPr>
            <p:ph idx="13" type="ctrTitle"/>
          </p:nvPr>
        </p:nvSpPr>
        <p:spPr>
          <a:xfrm flipH="1">
            <a:off x="6541675" y="3093426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rPr>
              <a:t>06</a:t>
            </a:r>
            <a:endParaRPr sz="2400">
              <a:solidFill>
                <a:schemeClr val="accent2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54" name="Google Shape;1454;p54"/>
          <p:cNvSpPr txBox="1"/>
          <p:nvPr>
            <p:ph type="ctrTitle"/>
          </p:nvPr>
        </p:nvSpPr>
        <p:spPr>
          <a:xfrm flipH="1">
            <a:off x="1041725" y="1333028"/>
            <a:ext cx="1560600" cy="5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Mali SemiBold"/>
                <a:ea typeface="Mali SemiBold"/>
                <a:cs typeface="Mali SemiBold"/>
                <a:sym typeface="Mali SemiBold"/>
              </a:rPr>
              <a:t>01</a:t>
            </a:r>
            <a:endParaRPr sz="2400">
              <a:solidFill>
                <a:schemeClr val="accent3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55"/>
          <p:cNvSpPr txBox="1"/>
          <p:nvPr>
            <p:ph idx="6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Guess the Words</a:t>
            </a:r>
            <a:endParaRPr/>
          </a:p>
        </p:txBody>
      </p:sp>
      <p:sp>
        <p:nvSpPr>
          <p:cNvPr id="1460" name="Google Shape;1460;p55"/>
          <p:cNvSpPr txBox="1"/>
          <p:nvPr>
            <p:ph type="ctrTitle"/>
          </p:nvPr>
        </p:nvSpPr>
        <p:spPr>
          <a:xfrm flipH="1">
            <a:off x="818617" y="3132600"/>
            <a:ext cx="1943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rPr>
              <a:t>O N H Y E</a:t>
            </a:r>
            <a:endParaRPr>
              <a:solidFill>
                <a:schemeClr val="dk1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61" name="Google Shape;1461;p55"/>
          <p:cNvSpPr txBox="1"/>
          <p:nvPr>
            <p:ph idx="1" type="subTitle"/>
          </p:nvPr>
        </p:nvSpPr>
        <p:spPr>
          <a:xfrm flipH="1">
            <a:off x="788617" y="2257188"/>
            <a:ext cx="2003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a soft yellow substance produced by bees</a:t>
            </a:r>
            <a:endParaRPr/>
          </a:p>
        </p:txBody>
      </p:sp>
      <p:sp>
        <p:nvSpPr>
          <p:cNvPr id="1462" name="Google Shape;1462;p55"/>
          <p:cNvSpPr txBox="1"/>
          <p:nvPr>
            <p:ph idx="2" type="ctrTitle"/>
          </p:nvPr>
        </p:nvSpPr>
        <p:spPr>
          <a:xfrm flipH="1">
            <a:off x="3596258" y="3132600"/>
            <a:ext cx="1882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rPr>
              <a:t>M T U A U N </a:t>
            </a:r>
            <a:endParaRPr>
              <a:solidFill>
                <a:schemeClr val="dk1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63" name="Google Shape;1463;p55"/>
          <p:cNvSpPr txBox="1"/>
          <p:nvPr>
            <p:ph idx="3" type="subTitle"/>
          </p:nvPr>
        </p:nvSpPr>
        <p:spPr>
          <a:xfrm flipH="1">
            <a:off x="3472058" y="2257188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the period of the year when leaves fall from the trees</a:t>
            </a:r>
            <a:endParaRPr/>
          </a:p>
        </p:txBody>
      </p:sp>
      <p:sp>
        <p:nvSpPr>
          <p:cNvPr id="1464" name="Google Shape;1464;p55"/>
          <p:cNvSpPr txBox="1"/>
          <p:nvPr>
            <p:ph idx="4" type="ctrTitle"/>
          </p:nvPr>
        </p:nvSpPr>
        <p:spPr>
          <a:xfrm flipH="1">
            <a:off x="6348383" y="3132600"/>
            <a:ext cx="1882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ali SemiBold"/>
                <a:ea typeface="Mali SemiBold"/>
                <a:cs typeface="Mali SemiBold"/>
                <a:sym typeface="Mali SemiBold"/>
              </a:rPr>
              <a:t>R M S A E D</a:t>
            </a:r>
            <a:endParaRPr>
              <a:solidFill>
                <a:schemeClr val="dk1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65" name="Google Shape;1465;p55"/>
          <p:cNvSpPr txBox="1"/>
          <p:nvPr>
            <p:ph idx="5" type="subTitle"/>
          </p:nvPr>
        </p:nvSpPr>
        <p:spPr>
          <a:xfrm flipH="1">
            <a:off x="6224183" y="2257188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something which one seems to see or experience during sleep</a:t>
            </a:r>
            <a:endParaRPr/>
          </a:p>
        </p:txBody>
      </p:sp>
      <p:cxnSp>
        <p:nvCxnSpPr>
          <p:cNvPr id="1466" name="Google Shape;1466;p55"/>
          <p:cNvCxnSpPr/>
          <p:nvPr/>
        </p:nvCxnSpPr>
        <p:spPr>
          <a:xfrm>
            <a:off x="3095431" y="2133600"/>
            <a:ext cx="0" cy="1895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67" name="Google Shape;1467;p55"/>
          <p:cNvCxnSpPr/>
          <p:nvPr/>
        </p:nvCxnSpPr>
        <p:spPr>
          <a:xfrm>
            <a:off x="5971981" y="2133600"/>
            <a:ext cx="0" cy="1895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4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4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14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38"/>
          <p:cNvSpPr txBox="1"/>
          <p:nvPr>
            <p:ph idx="1" type="subTitle"/>
          </p:nvPr>
        </p:nvSpPr>
        <p:spPr>
          <a:xfrm flipH="1">
            <a:off x="895350" y="1265200"/>
            <a:ext cx="7353300" cy="35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Here’s what you’ll find in this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</a:t>
            </a:r>
            <a:r>
              <a:rPr lang="en">
                <a:solidFill>
                  <a:schemeClr val="dk1"/>
                </a:solidFill>
              </a:rPr>
              <a:t>template: 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A slide structure based on a multi-purpose presentation, which you can easily adapt to your needs. For more info on how to edit the template, please visit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solidFill>
                  <a:schemeClr val="dk1"/>
                </a:solidFill>
              </a:rPr>
              <a:t> or read our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An assortment of illustrations t</a:t>
            </a:r>
            <a:r>
              <a:rPr lang="en"/>
              <a:t>hat are suitable for</a:t>
            </a:r>
            <a:r>
              <a:rPr lang="en">
                <a:solidFill>
                  <a:schemeClr val="dk1"/>
                </a:solidFill>
              </a:rPr>
              <a:t> use in the presentation can be found in the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>
                <a:solidFill>
                  <a:schemeClr val="dk1"/>
                </a:solidFill>
              </a:rPr>
              <a:t> slide.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A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 </a:t>
            </a:r>
            <a:r>
              <a:rPr lang="en">
                <a:solidFill>
                  <a:schemeClr val="dk1"/>
                </a:solidFill>
              </a:rPr>
              <a:t>slide, which you must keep so that proper credits for our design are given.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A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 </a:t>
            </a:r>
            <a:r>
              <a:rPr lang="en">
                <a:solidFill>
                  <a:schemeClr val="dk1"/>
                </a:solidFill>
              </a:rPr>
              <a:t>slide, where you’ll find links to all the elements used in the template.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b="1" lang="en">
                <a:solidFill>
                  <a:schemeClr val="dk1"/>
                </a:solidFill>
                <a:uFill>
                  <a:noFill/>
                </a:uFill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>
                <a:solidFill>
                  <a:schemeClr val="dk1"/>
                </a:solidFill>
              </a:rPr>
              <a:t>Final slides with: 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The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>
                <a:solidFill>
                  <a:schemeClr val="dk1"/>
                </a:solidFill>
              </a:rPr>
              <a:t> used in the template.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More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>
                <a:solidFill>
                  <a:schemeClr val="dk1"/>
                </a:solidFill>
              </a:rPr>
              <a:t>, whose size and color can be edited. </a:t>
            </a:r>
            <a:endParaRPr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</a:pPr>
            <a:r>
              <a:rPr lang="en">
                <a:solidFill>
                  <a:schemeClr val="dk1"/>
                </a:solidFill>
              </a:rPr>
              <a:t>Sets of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>
                <a:solidFill>
                  <a:schemeClr val="dk1"/>
                </a:solidFill>
              </a:rPr>
              <a:t> of the following themes: general, business, avatar, creative process, education, help &amp; support, medical, nature, performing arts, SEO &amp; marketing, and teamwork.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You can delete this slide when you’re done editing the presentation.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1" name="Google Shape;1091;p38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rPr>
              <a:t>Contents </a:t>
            </a:r>
            <a:r>
              <a:rPr lang="en"/>
              <a:t>o</a:t>
            </a:r>
            <a:r>
              <a:rPr b="0" lang="en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rPr>
              <a:t>f This Template</a:t>
            </a:r>
            <a:endParaRPr b="0">
              <a:solidFill>
                <a:schemeClr val="accent2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092" name="Google Shape;1092;p38"/>
          <p:cNvSpPr/>
          <p:nvPr/>
        </p:nvSpPr>
        <p:spPr>
          <a:xfrm>
            <a:off x="7261949" y="4204006"/>
            <a:ext cx="696191" cy="758586"/>
          </a:xfrm>
          <a:custGeom>
            <a:rect b="b" l="l" r="r" t="t"/>
            <a:pathLst>
              <a:path extrusionOk="0" h="35673" w="31367">
                <a:moveTo>
                  <a:pt x="15214" y="0"/>
                </a:moveTo>
                <a:lnTo>
                  <a:pt x="1" y="9325"/>
                </a:lnTo>
                <a:lnTo>
                  <a:pt x="482" y="27173"/>
                </a:lnTo>
                <a:lnTo>
                  <a:pt x="16153" y="35673"/>
                </a:lnTo>
                <a:lnTo>
                  <a:pt x="31366" y="26348"/>
                </a:lnTo>
                <a:lnTo>
                  <a:pt x="30885" y="8500"/>
                </a:lnTo>
                <a:lnTo>
                  <a:pt x="15214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38"/>
          <p:cNvSpPr/>
          <p:nvPr/>
        </p:nvSpPr>
        <p:spPr>
          <a:xfrm>
            <a:off x="1685925" y="1019248"/>
            <a:ext cx="5772150" cy="151617"/>
          </a:xfrm>
          <a:custGeom>
            <a:rect b="b" l="l" r="r" t="t"/>
            <a:pathLst>
              <a:path extrusionOk="0" h="12757" w="230886">
                <a:moveTo>
                  <a:pt x="0" y="4486"/>
                </a:moveTo>
                <a:cubicBezTo>
                  <a:pt x="9481" y="16338"/>
                  <a:pt x="30852" y="13204"/>
                  <a:pt x="45339" y="8677"/>
                </a:cubicBezTo>
                <a:cubicBezTo>
                  <a:pt x="62278" y="3383"/>
                  <a:pt x="80209" y="-886"/>
                  <a:pt x="97917" y="295"/>
                </a:cubicBezTo>
                <a:cubicBezTo>
                  <a:pt x="106178" y="846"/>
                  <a:pt x="116190" y="2434"/>
                  <a:pt x="121158" y="9058"/>
                </a:cubicBezTo>
                <a:cubicBezTo>
                  <a:pt x="121786" y="9896"/>
                  <a:pt x="121179" y="12847"/>
                  <a:pt x="121920" y="12106"/>
                </a:cubicBezTo>
                <a:cubicBezTo>
                  <a:pt x="133437" y="589"/>
                  <a:pt x="154717" y="5864"/>
                  <a:pt x="170688" y="9058"/>
                </a:cubicBezTo>
                <a:cubicBezTo>
                  <a:pt x="190453" y="13011"/>
                  <a:pt x="212858" y="12357"/>
                  <a:pt x="230886" y="3343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56"/>
          <p:cNvSpPr txBox="1"/>
          <p:nvPr>
            <p:ph idx="6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Are the Answers</a:t>
            </a:r>
            <a:endParaRPr/>
          </a:p>
        </p:txBody>
      </p:sp>
      <p:sp>
        <p:nvSpPr>
          <p:cNvPr id="1473" name="Google Shape;1473;p56"/>
          <p:cNvSpPr txBox="1"/>
          <p:nvPr>
            <p:ph idx="1" type="subTitle"/>
          </p:nvPr>
        </p:nvSpPr>
        <p:spPr>
          <a:xfrm flipH="1">
            <a:off x="788617" y="2257188"/>
            <a:ext cx="2003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a soft yellow substance produced by bees</a:t>
            </a:r>
            <a:endParaRPr/>
          </a:p>
        </p:txBody>
      </p:sp>
      <p:sp>
        <p:nvSpPr>
          <p:cNvPr id="1474" name="Google Shape;1474;p56"/>
          <p:cNvSpPr txBox="1"/>
          <p:nvPr>
            <p:ph idx="3" type="subTitle"/>
          </p:nvPr>
        </p:nvSpPr>
        <p:spPr>
          <a:xfrm flipH="1">
            <a:off x="3472058" y="2257188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the period of the year when leaves fall from the trees</a:t>
            </a:r>
            <a:endParaRPr/>
          </a:p>
        </p:txBody>
      </p:sp>
      <p:sp>
        <p:nvSpPr>
          <p:cNvPr id="1475" name="Google Shape;1475;p56"/>
          <p:cNvSpPr txBox="1"/>
          <p:nvPr>
            <p:ph idx="5" type="subTitle"/>
          </p:nvPr>
        </p:nvSpPr>
        <p:spPr>
          <a:xfrm flipH="1">
            <a:off x="6224183" y="2257188"/>
            <a:ext cx="21312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something which one seems to see or experience during sleep</a:t>
            </a:r>
            <a:endParaRPr/>
          </a:p>
        </p:txBody>
      </p:sp>
      <p:sp>
        <p:nvSpPr>
          <p:cNvPr id="1476" name="Google Shape;1476;p56"/>
          <p:cNvSpPr txBox="1"/>
          <p:nvPr>
            <p:ph type="ctrTitle"/>
          </p:nvPr>
        </p:nvSpPr>
        <p:spPr>
          <a:xfrm flipH="1">
            <a:off x="1010017" y="3142694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Honey</a:t>
            </a:r>
            <a:endParaRPr/>
          </a:p>
        </p:txBody>
      </p:sp>
      <p:sp>
        <p:nvSpPr>
          <p:cNvPr id="1477" name="Google Shape;1477;p56"/>
          <p:cNvSpPr txBox="1"/>
          <p:nvPr>
            <p:ph idx="2" type="ctrTitle"/>
          </p:nvPr>
        </p:nvSpPr>
        <p:spPr>
          <a:xfrm flipH="1">
            <a:off x="3757358" y="3142694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Autumn</a:t>
            </a:r>
            <a:endParaRPr/>
          </a:p>
        </p:txBody>
      </p:sp>
      <p:sp>
        <p:nvSpPr>
          <p:cNvPr id="1478" name="Google Shape;1478;p56"/>
          <p:cNvSpPr txBox="1"/>
          <p:nvPr>
            <p:ph idx="4" type="ctrTitle"/>
          </p:nvPr>
        </p:nvSpPr>
        <p:spPr>
          <a:xfrm flipH="1">
            <a:off x="6509483" y="3142694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Dreams</a:t>
            </a:r>
            <a:endParaRPr/>
          </a:p>
        </p:txBody>
      </p:sp>
      <p:cxnSp>
        <p:nvCxnSpPr>
          <p:cNvPr id="1479" name="Google Shape;1479;p56"/>
          <p:cNvCxnSpPr/>
          <p:nvPr/>
        </p:nvCxnSpPr>
        <p:spPr>
          <a:xfrm>
            <a:off x="3095431" y="2133600"/>
            <a:ext cx="0" cy="1895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480" name="Google Shape;1480;p56"/>
          <p:cNvCxnSpPr/>
          <p:nvPr/>
        </p:nvCxnSpPr>
        <p:spPr>
          <a:xfrm>
            <a:off x="5971981" y="2133600"/>
            <a:ext cx="0" cy="1895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57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Need Percentages?</a:t>
            </a:r>
            <a:endParaRPr/>
          </a:p>
        </p:txBody>
      </p:sp>
      <p:grpSp>
        <p:nvGrpSpPr>
          <p:cNvPr id="1486" name="Google Shape;1486;p57"/>
          <p:cNvGrpSpPr/>
          <p:nvPr/>
        </p:nvGrpSpPr>
        <p:grpSpPr>
          <a:xfrm>
            <a:off x="1067738" y="1595700"/>
            <a:ext cx="1504800" cy="1504800"/>
            <a:chOff x="1067738" y="1595700"/>
            <a:chExt cx="1504800" cy="1504800"/>
          </a:xfrm>
        </p:grpSpPr>
        <p:sp>
          <p:nvSpPr>
            <p:cNvPr id="1487" name="Google Shape;1487;p57"/>
            <p:cNvSpPr/>
            <p:nvPr/>
          </p:nvSpPr>
          <p:spPr>
            <a:xfrm>
              <a:off x="1067738" y="1595700"/>
              <a:ext cx="1504800" cy="1504800"/>
            </a:xfrm>
            <a:prstGeom prst="donut">
              <a:avLst>
                <a:gd fmla="val 25000" name="adj"/>
              </a:avLst>
            </a:pr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7"/>
            <p:cNvSpPr/>
            <p:nvPr/>
          </p:nvSpPr>
          <p:spPr>
            <a:xfrm>
              <a:off x="1121288" y="1649250"/>
              <a:ext cx="1397700" cy="1397700"/>
            </a:xfrm>
            <a:prstGeom prst="blockArc">
              <a:avLst>
                <a:gd fmla="val 5461560" name="adj1"/>
                <a:gd fmla="val 21533964" name="adj2"/>
                <a:gd fmla="val 19921" name="adj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" name="Google Shape;1489;p57"/>
          <p:cNvGrpSpPr/>
          <p:nvPr/>
        </p:nvGrpSpPr>
        <p:grpSpPr>
          <a:xfrm>
            <a:off x="2923513" y="1595700"/>
            <a:ext cx="1504800" cy="1504800"/>
            <a:chOff x="2923513" y="1595700"/>
            <a:chExt cx="1504800" cy="1504800"/>
          </a:xfrm>
        </p:grpSpPr>
        <p:sp>
          <p:nvSpPr>
            <p:cNvPr id="1490" name="Google Shape;1490;p57"/>
            <p:cNvSpPr/>
            <p:nvPr/>
          </p:nvSpPr>
          <p:spPr>
            <a:xfrm>
              <a:off x="2923513" y="1595700"/>
              <a:ext cx="1504800" cy="1504800"/>
            </a:xfrm>
            <a:prstGeom prst="donut">
              <a:avLst>
                <a:gd fmla="val 25000" name="adj"/>
              </a:avLst>
            </a:pr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7"/>
            <p:cNvSpPr/>
            <p:nvPr/>
          </p:nvSpPr>
          <p:spPr>
            <a:xfrm>
              <a:off x="2977063" y="1649250"/>
              <a:ext cx="1397700" cy="1397700"/>
            </a:xfrm>
            <a:prstGeom prst="blockArc">
              <a:avLst>
                <a:gd fmla="val 1215514" name="adj1"/>
                <a:gd fmla="val 21533964" name="adj2"/>
                <a:gd fmla="val 19921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2" name="Google Shape;1492;p57"/>
          <p:cNvSpPr txBox="1"/>
          <p:nvPr>
            <p:ph idx="4294967295" type="subTitle"/>
          </p:nvPr>
        </p:nvSpPr>
        <p:spPr>
          <a:xfrm>
            <a:off x="1189763" y="3498100"/>
            <a:ext cx="12609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Mars</a:t>
            </a:r>
            <a:endParaRPr sz="1600"/>
          </a:p>
        </p:txBody>
      </p:sp>
      <p:sp>
        <p:nvSpPr>
          <p:cNvPr id="1493" name="Google Shape;1493;p57"/>
          <p:cNvSpPr txBox="1"/>
          <p:nvPr>
            <p:ph idx="4294967295" type="subTitle"/>
          </p:nvPr>
        </p:nvSpPr>
        <p:spPr>
          <a:xfrm>
            <a:off x="3045463" y="3498100"/>
            <a:ext cx="12609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Mercury</a:t>
            </a:r>
            <a:endParaRPr sz="1600"/>
          </a:p>
        </p:txBody>
      </p:sp>
      <p:sp>
        <p:nvSpPr>
          <p:cNvPr id="1494" name="Google Shape;1494;p57"/>
          <p:cNvSpPr txBox="1"/>
          <p:nvPr>
            <p:ph idx="4294967295" type="subTitle"/>
          </p:nvPr>
        </p:nvSpPr>
        <p:spPr>
          <a:xfrm>
            <a:off x="1189763" y="3100500"/>
            <a:ext cx="12609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rPr>
              <a:t>75%</a:t>
            </a:r>
            <a:endParaRPr sz="2400">
              <a:solidFill>
                <a:schemeClr val="accent2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95" name="Google Shape;1495;p57"/>
          <p:cNvSpPr txBox="1"/>
          <p:nvPr>
            <p:ph idx="4294967295" type="subTitle"/>
          </p:nvPr>
        </p:nvSpPr>
        <p:spPr>
          <a:xfrm>
            <a:off x="3045463" y="3100500"/>
            <a:ext cx="12609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Mali SemiBold"/>
                <a:ea typeface="Mali SemiBold"/>
                <a:cs typeface="Mali SemiBold"/>
                <a:sym typeface="Mali SemiBold"/>
              </a:rPr>
              <a:t>90%</a:t>
            </a:r>
            <a:endParaRPr sz="2400">
              <a:solidFill>
                <a:schemeClr val="accent3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496" name="Google Shape;1496;p57"/>
          <p:cNvSpPr txBox="1"/>
          <p:nvPr>
            <p:ph idx="4294967295" type="subTitle"/>
          </p:nvPr>
        </p:nvSpPr>
        <p:spPr>
          <a:xfrm>
            <a:off x="5233813" y="4219725"/>
            <a:ext cx="7842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Venus</a:t>
            </a:r>
            <a:endParaRPr sz="1600"/>
          </a:p>
        </p:txBody>
      </p:sp>
      <p:sp>
        <p:nvSpPr>
          <p:cNvPr id="1497" name="Google Shape;1497;p57"/>
          <p:cNvSpPr txBox="1"/>
          <p:nvPr>
            <p:ph idx="4294967295" type="subTitle"/>
          </p:nvPr>
        </p:nvSpPr>
        <p:spPr>
          <a:xfrm>
            <a:off x="6179238" y="4219725"/>
            <a:ext cx="8433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Saturn</a:t>
            </a:r>
            <a:endParaRPr sz="1600"/>
          </a:p>
        </p:txBody>
      </p:sp>
      <p:sp>
        <p:nvSpPr>
          <p:cNvPr id="1498" name="Google Shape;1498;p57"/>
          <p:cNvSpPr txBox="1"/>
          <p:nvPr>
            <p:ph idx="4294967295" type="subTitle"/>
          </p:nvPr>
        </p:nvSpPr>
        <p:spPr>
          <a:xfrm>
            <a:off x="7154213" y="4219725"/>
            <a:ext cx="8433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Jupiter</a:t>
            </a:r>
            <a:endParaRPr sz="1600"/>
          </a:p>
        </p:txBody>
      </p:sp>
      <p:grpSp>
        <p:nvGrpSpPr>
          <p:cNvPr id="1499" name="Google Shape;1499;p57"/>
          <p:cNvGrpSpPr/>
          <p:nvPr/>
        </p:nvGrpSpPr>
        <p:grpSpPr>
          <a:xfrm>
            <a:off x="5372238" y="1566800"/>
            <a:ext cx="507300" cy="2121900"/>
            <a:chOff x="5372238" y="1566800"/>
            <a:chExt cx="507300" cy="2121900"/>
          </a:xfrm>
        </p:grpSpPr>
        <p:sp>
          <p:nvSpPr>
            <p:cNvPr id="1500" name="Google Shape;1500;p57"/>
            <p:cNvSpPr/>
            <p:nvPr/>
          </p:nvSpPr>
          <p:spPr>
            <a:xfrm>
              <a:off x="5372238" y="1566800"/>
              <a:ext cx="507300" cy="2121900"/>
            </a:xfrm>
            <a:prstGeom prst="rect">
              <a:avLst/>
            </a:pr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7"/>
            <p:cNvSpPr/>
            <p:nvPr/>
          </p:nvSpPr>
          <p:spPr>
            <a:xfrm>
              <a:off x="5423613" y="1888764"/>
              <a:ext cx="404400" cy="1736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2" name="Google Shape;1502;p57"/>
          <p:cNvGrpSpPr/>
          <p:nvPr/>
        </p:nvGrpSpPr>
        <p:grpSpPr>
          <a:xfrm>
            <a:off x="6347225" y="1566800"/>
            <a:ext cx="507300" cy="2121900"/>
            <a:chOff x="6347225" y="1566800"/>
            <a:chExt cx="507300" cy="2121900"/>
          </a:xfrm>
        </p:grpSpPr>
        <p:sp>
          <p:nvSpPr>
            <p:cNvPr id="1503" name="Google Shape;1503;p57"/>
            <p:cNvSpPr/>
            <p:nvPr/>
          </p:nvSpPr>
          <p:spPr>
            <a:xfrm>
              <a:off x="6347225" y="1566800"/>
              <a:ext cx="507300" cy="2121900"/>
            </a:xfrm>
            <a:prstGeom prst="rect">
              <a:avLst/>
            </a:pr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7"/>
            <p:cNvSpPr/>
            <p:nvPr/>
          </p:nvSpPr>
          <p:spPr>
            <a:xfrm>
              <a:off x="6398688" y="2367553"/>
              <a:ext cx="404400" cy="125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5" name="Google Shape;1505;p57"/>
          <p:cNvGrpSpPr/>
          <p:nvPr/>
        </p:nvGrpSpPr>
        <p:grpSpPr>
          <a:xfrm>
            <a:off x="7322213" y="1566800"/>
            <a:ext cx="507300" cy="2121900"/>
            <a:chOff x="7322213" y="1566800"/>
            <a:chExt cx="507300" cy="2121900"/>
          </a:xfrm>
        </p:grpSpPr>
        <p:sp>
          <p:nvSpPr>
            <p:cNvPr id="1506" name="Google Shape;1506;p57"/>
            <p:cNvSpPr/>
            <p:nvPr/>
          </p:nvSpPr>
          <p:spPr>
            <a:xfrm>
              <a:off x="7322213" y="1566800"/>
              <a:ext cx="507300" cy="2121900"/>
            </a:xfrm>
            <a:prstGeom prst="rect">
              <a:avLst/>
            </a:pr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7"/>
            <p:cNvSpPr/>
            <p:nvPr/>
          </p:nvSpPr>
          <p:spPr>
            <a:xfrm>
              <a:off x="7373763" y="3100495"/>
              <a:ext cx="404400" cy="500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8" name="Google Shape;1508;p57"/>
          <p:cNvSpPr txBox="1"/>
          <p:nvPr>
            <p:ph idx="4294967295" type="subTitle"/>
          </p:nvPr>
        </p:nvSpPr>
        <p:spPr>
          <a:xfrm>
            <a:off x="5125538" y="3742563"/>
            <a:ext cx="10008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rPr>
              <a:t>85%</a:t>
            </a:r>
            <a:endParaRPr sz="2400">
              <a:solidFill>
                <a:schemeClr val="accent2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509" name="Google Shape;1509;p57"/>
          <p:cNvSpPr txBox="1"/>
          <p:nvPr>
            <p:ph idx="4294967295" type="subTitle"/>
          </p:nvPr>
        </p:nvSpPr>
        <p:spPr>
          <a:xfrm>
            <a:off x="6100463" y="3742575"/>
            <a:ext cx="10008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Mali SemiBold"/>
                <a:ea typeface="Mali SemiBold"/>
                <a:cs typeface="Mali SemiBold"/>
                <a:sym typeface="Mali SemiBold"/>
              </a:rPr>
              <a:t>70%</a:t>
            </a:r>
            <a:endParaRPr sz="2400">
              <a:solidFill>
                <a:schemeClr val="accent3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  <p:sp>
        <p:nvSpPr>
          <p:cNvPr id="1510" name="Google Shape;1510;p57"/>
          <p:cNvSpPr txBox="1"/>
          <p:nvPr>
            <p:ph idx="4294967295" type="subTitle"/>
          </p:nvPr>
        </p:nvSpPr>
        <p:spPr>
          <a:xfrm>
            <a:off x="7075463" y="3742575"/>
            <a:ext cx="10008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Mali SemiBold"/>
                <a:ea typeface="Mali SemiBold"/>
                <a:cs typeface="Mali SemiBold"/>
                <a:sym typeface="Mali SemiBold"/>
              </a:rPr>
              <a:t>30%</a:t>
            </a:r>
            <a:endParaRPr sz="2400">
              <a:solidFill>
                <a:schemeClr val="accent4"/>
              </a:solidFill>
              <a:latin typeface="Mali SemiBold"/>
              <a:ea typeface="Mali SemiBold"/>
              <a:cs typeface="Mali SemiBold"/>
              <a:sym typeface="Mali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58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This Is </a:t>
            </a:r>
            <a:r>
              <a:rPr lang="en"/>
              <a:t>a</a:t>
            </a:r>
            <a:r>
              <a:rPr lang="en" sz="3600"/>
              <a:t> Map</a:t>
            </a:r>
            <a:endParaRPr sz="3600">
              <a:solidFill>
                <a:schemeClr val="accent5"/>
              </a:solidFill>
            </a:endParaRPr>
          </a:p>
        </p:txBody>
      </p:sp>
      <p:grpSp>
        <p:nvGrpSpPr>
          <p:cNvPr id="1516" name="Google Shape;1516;p58"/>
          <p:cNvGrpSpPr/>
          <p:nvPr/>
        </p:nvGrpSpPr>
        <p:grpSpPr>
          <a:xfrm>
            <a:off x="1597887" y="1343342"/>
            <a:ext cx="5948226" cy="2942600"/>
            <a:chOff x="233350" y="949250"/>
            <a:chExt cx="7137300" cy="3802300"/>
          </a:xfrm>
        </p:grpSpPr>
        <p:sp>
          <p:nvSpPr>
            <p:cNvPr id="1517" name="Google Shape;1517;p58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8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8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8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8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8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8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8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8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8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8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8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58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58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8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8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8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8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8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8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8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8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8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8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8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8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8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8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8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8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8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8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8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8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8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8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8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8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8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8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8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8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8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8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8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8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8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8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8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8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8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8" name="Google Shape;1568;p58"/>
          <p:cNvSpPr txBox="1"/>
          <p:nvPr>
            <p:ph idx="4294967295" type="subTitle"/>
          </p:nvPr>
        </p:nvSpPr>
        <p:spPr>
          <a:xfrm flipH="1">
            <a:off x="3439739" y="4140482"/>
            <a:ext cx="22644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You can write something relevant here</a:t>
            </a:r>
            <a:endParaRPr sz="1400"/>
          </a:p>
        </p:txBody>
      </p:sp>
      <p:sp>
        <p:nvSpPr>
          <p:cNvPr id="1569" name="Google Shape;1569;p58"/>
          <p:cNvSpPr/>
          <p:nvPr/>
        </p:nvSpPr>
        <p:spPr>
          <a:xfrm>
            <a:off x="2282511" y="1889814"/>
            <a:ext cx="4714900" cy="1567750"/>
          </a:xfrm>
          <a:custGeom>
            <a:rect b="b" l="l" r="r" t="t"/>
            <a:pathLst>
              <a:path extrusionOk="0" h="62710" w="188596">
                <a:moveTo>
                  <a:pt x="382" y="3655"/>
                </a:moveTo>
                <a:cubicBezTo>
                  <a:pt x="4361" y="15593"/>
                  <a:pt x="-3205" y="29875"/>
                  <a:pt x="1906" y="41374"/>
                </a:cubicBezTo>
                <a:cubicBezTo>
                  <a:pt x="7377" y="53683"/>
                  <a:pt x="23987" y="62585"/>
                  <a:pt x="37339" y="60805"/>
                </a:cubicBezTo>
                <a:cubicBezTo>
                  <a:pt x="53861" y="58602"/>
                  <a:pt x="64768" y="41225"/>
                  <a:pt x="75439" y="28420"/>
                </a:cubicBezTo>
                <a:cubicBezTo>
                  <a:pt x="89404" y="11663"/>
                  <a:pt x="112756" y="-1585"/>
                  <a:pt x="134494" y="226"/>
                </a:cubicBezTo>
                <a:cubicBezTo>
                  <a:pt x="144604" y="1068"/>
                  <a:pt x="153553" y="9255"/>
                  <a:pt x="159640" y="17371"/>
                </a:cubicBezTo>
                <a:cubicBezTo>
                  <a:pt x="170399" y="31717"/>
                  <a:pt x="172557" y="54690"/>
                  <a:pt x="188596" y="62710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grpSp>
        <p:nvGrpSpPr>
          <p:cNvPr id="1570" name="Google Shape;1570;p58"/>
          <p:cNvGrpSpPr/>
          <p:nvPr/>
        </p:nvGrpSpPr>
        <p:grpSpPr>
          <a:xfrm>
            <a:off x="2007742" y="1663414"/>
            <a:ext cx="474825" cy="519221"/>
            <a:chOff x="2013650" y="1733325"/>
            <a:chExt cx="407750" cy="445875"/>
          </a:xfrm>
        </p:grpSpPr>
        <p:sp>
          <p:nvSpPr>
            <p:cNvPr id="1571" name="Google Shape;1571;p58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8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8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8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8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8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8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8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8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8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8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8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8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8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8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8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8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" name="Google Shape;1588;p58"/>
          <p:cNvGrpSpPr/>
          <p:nvPr/>
        </p:nvGrpSpPr>
        <p:grpSpPr>
          <a:xfrm>
            <a:off x="2964917" y="2968339"/>
            <a:ext cx="474825" cy="519221"/>
            <a:chOff x="2013650" y="1733325"/>
            <a:chExt cx="407750" cy="445875"/>
          </a:xfrm>
        </p:grpSpPr>
        <p:sp>
          <p:nvSpPr>
            <p:cNvPr id="1589" name="Google Shape;1589;p58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8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8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8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8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8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8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8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8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8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8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8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58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8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8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8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8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6" name="Google Shape;1606;p58"/>
          <p:cNvGrpSpPr/>
          <p:nvPr/>
        </p:nvGrpSpPr>
        <p:grpSpPr>
          <a:xfrm>
            <a:off x="5450942" y="1663414"/>
            <a:ext cx="474825" cy="519221"/>
            <a:chOff x="2013650" y="1733325"/>
            <a:chExt cx="407750" cy="445875"/>
          </a:xfrm>
        </p:grpSpPr>
        <p:sp>
          <p:nvSpPr>
            <p:cNvPr id="1607" name="Google Shape;1607;p58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8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8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8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8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8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8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58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58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8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8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8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8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8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8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8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8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" name="Google Shape;1624;p58"/>
          <p:cNvGrpSpPr/>
          <p:nvPr/>
        </p:nvGrpSpPr>
        <p:grpSpPr>
          <a:xfrm>
            <a:off x="6784442" y="3158839"/>
            <a:ext cx="474825" cy="519221"/>
            <a:chOff x="2013650" y="1733325"/>
            <a:chExt cx="407750" cy="445875"/>
          </a:xfrm>
        </p:grpSpPr>
        <p:sp>
          <p:nvSpPr>
            <p:cNvPr id="1625" name="Google Shape;1625;p58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8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8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8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8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8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8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8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8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8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8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8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8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8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8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8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8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59"/>
          <p:cNvSpPr/>
          <p:nvPr/>
        </p:nvSpPr>
        <p:spPr>
          <a:xfrm>
            <a:off x="3989081" y="1381125"/>
            <a:ext cx="1165800" cy="11658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59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You Can Use </a:t>
            </a:r>
            <a:r>
              <a:rPr lang="en"/>
              <a:t>a</a:t>
            </a:r>
            <a:r>
              <a:rPr lang="en" sz="3600"/>
              <a:t> Diagram</a:t>
            </a:r>
            <a:endParaRPr sz="3600">
              <a:solidFill>
                <a:schemeClr val="accent5"/>
              </a:solidFill>
            </a:endParaRPr>
          </a:p>
        </p:txBody>
      </p:sp>
      <p:sp>
        <p:nvSpPr>
          <p:cNvPr id="1648" name="Google Shape;1648;p59"/>
          <p:cNvSpPr txBox="1"/>
          <p:nvPr>
            <p:ph idx="4294967295" type="ctrTitle"/>
          </p:nvPr>
        </p:nvSpPr>
        <p:spPr>
          <a:xfrm flipH="1">
            <a:off x="2824881" y="326294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Amazing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49" name="Google Shape;1649;p59"/>
          <p:cNvSpPr txBox="1"/>
          <p:nvPr>
            <p:ph idx="4294967295" type="ctrTitle"/>
          </p:nvPr>
        </p:nvSpPr>
        <p:spPr>
          <a:xfrm flipH="1">
            <a:off x="6692056" y="280366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Astonishing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50" name="Google Shape;1650;p59"/>
          <p:cNvSpPr txBox="1"/>
          <p:nvPr>
            <p:ph idx="4294967295" type="ctrTitle"/>
          </p:nvPr>
        </p:nvSpPr>
        <p:spPr>
          <a:xfrm flipH="1">
            <a:off x="891344" y="280366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Awesome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51" name="Google Shape;1651;p59"/>
          <p:cNvSpPr txBox="1"/>
          <p:nvPr>
            <p:ph idx="4294967295" type="ctrTitle"/>
          </p:nvPr>
        </p:nvSpPr>
        <p:spPr>
          <a:xfrm flipH="1">
            <a:off x="4758481" y="3262947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Attractive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52" name="Google Shape;1652;p59"/>
          <p:cNvSpPr txBox="1"/>
          <p:nvPr>
            <p:ph idx="4294967295" type="subTitle"/>
          </p:nvPr>
        </p:nvSpPr>
        <p:spPr>
          <a:xfrm flipH="1">
            <a:off x="891344" y="3232868"/>
            <a:ext cx="1560600" cy="8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name, but it’s hot</a:t>
            </a:r>
            <a:endParaRPr sz="1400"/>
          </a:p>
        </p:txBody>
      </p:sp>
      <p:sp>
        <p:nvSpPr>
          <p:cNvPr id="1653" name="Google Shape;1653;p59"/>
          <p:cNvSpPr txBox="1"/>
          <p:nvPr>
            <p:ph idx="4294967295" type="subTitle"/>
          </p:nvPr>
        </p:nvSpPr>
        <p:spPr>
          <a:xfrm flipH="1">
            <a:off x="2824881" y="3694323"/>
            <a:ext cx="1560600" cy="8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654" name="Google Shape;1654;p59"/>
          <p:cNvSpPr txBox="1"/>
          <p:nvPr>
            <p:ph idx="4294967295" type="subTitle"/>
          </p:nvPr>
        </p:nvSpPr>
        <p:spPr>
          <a:xfrm flipH="1">
            <a:off x="6692056" y="3232868"/>
            <a:ext cx="1560600" cy="8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1655" name="Google Shape;1655;p59"/>
          <p:cNvSpPr txBox="1"/>
          <p:nvPr>
            <p:ph idx="4294967295" type="subTitle"/>
          </p:nvPr>
        </p:nvSpPr>
        <p:spPr>
          <a:xfrm flipH="1">
            <a:off x="4758481" y="3694323"/>
            <a:ext cx="1560600" cy="8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grpSp>
        <p:nvGrpSpPr>
          <p:cNvPr id="1656" name="Google Shape;1656;p59"/>
          <p:cNvGrpSpPr/>
          <p:nvPr/>
        </p:nvGrpSpPr>
        <p:grpSpPr>
          <a:xfrm>
            <a:off x="4166259" y="1610887"/>
            <a:ext cx="749744" cy="706200"/>
            <a:chOff x="2307834" y="1669200"/>
            <a:chExt cx="965418" cy="909348"/>
          </a:xfrm>
        </p:grpSpPr>
        <p:sp>
          <p:nvSpPr>
            <p:cNvPr id="1657" name="Google Shape;1657;p59"/>
            <p:cNvSpPr/>
            <p:nvPr/>
          </p:nvSpPr>
          <p:spPr>
            <a:xfrm>
              <a:off x="2441137" y="1669200"/>
              <a:ext cx="735775" cy="909348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accent2"/>
                  </a:solidFill>
                  <a:latin typeface="Mali"/>
                </a:rPr>
                <a:t>A</a:t>
              </a:r>
            </a:p>
          </p:txBody>
        </p:sp>
        <p:sp>
          <p:nvSpPr>
            <p:cNvPr id="1658" name="Google Shape;1658;p59"/>
            <p:cNvSpPr/>
            <p:nvPr/>
          </p:nvSpPr>
          <p:spPr>
            <a:xfrm rot="6064621">
              <a:off x="3017710" y="1762948"/>
              <a:ext cx="257682" cy="207764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9"/>
            <p:cNvSpPr/>
            <p:nvPr/>
          </p:nvSpPr>
          <p:spPr>
            <a:xfrm rot="-2020614">
              <a:off x="2343816" y="1820090"/>
              <a:ext cx="257690" cy="207771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0" name="Google Shape;1660;p59"/>
          <p:cNvSpPr/>
          <p:nvPr/>
        </p:nvSpPr>
        <p:spPr>
          <a:xfrm>
            <a:off x="1524644" y="2424750"/>
            <a:ext cx="294000" cy="29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59"/>
          <p:cNvSpPr/>
          <p:nvPr/>
        </p:nvSpPr>
        <p:spPr>
          <a:xfrm>
            <a:off x="7325356" y="2424750"/>
            <a:ext cx="294000" cy="294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59"/>
          <p:cNvSpPr/>
          <p:nvPr/>
        </p:nvSpPr>
        <p:spPr>
          <a:xfrm>
            <a:off x="3458181" y="2882975"/>
            <a:ext cx="294000" cy="294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59"/>
          <p:cNvSpPr/>
          <p:nvPr/>
        </p:nvSpPr>
        <p:spPr>
          <a:xfrm>
            <a:off x="5391781" y="2882975"/>
            <a:ext cx="294000" cy="29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4" name="Google Shape;1664;p59"/>
          <p:cNvCxnSpPr>
            <a:stCxn id="1646" idx="2"/>
            <a:endCxn id="1660" idx="0"/>
          </p:cNvCxnSpPr>
          <p:nvPr/>
        </p:nvCxnSpPr>
        <p:spPr>
          <a:xfrm flipH="1">
            <a:off x="1671581" y="1964025"/>
            <a:ext cx="2317500" cy="460800"/>
          </a:xfrm>
          <a:prstGeom prst="curvedConnector2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665" name="Google Shape;1665;p59"/>
          <p:cNvCxnSpPr>
            <a:stCxn id="1646" idx="3"/>
            <a:endCxn id="1662" idx="0"/>
          </p:cNvCxnSpPr>
          <p:nvPr/>
        </p:nvCxnSpPr>
        <p:spPr>
          <a:xfrm rot="5400000">
            <a:off x="3629109" y="2352198"/>
            <a:ext cx="506700" cy="554700"/>
          </a:xfrm>
          <a:prstGeom prst="curvedConnector3">
            <a:avLst>
              <a:gd fmla="val 66855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666" name="Google Shape;1666;p59"/>
          <p:cNvCxnSpPr>
            <a:stCxn id="1646" idx="5"/>
            <a:endCxn id="1663" idx="0"/>
          </p:cNvCxnSpPr>
          <p:nvPr/>
        </p:nvCxnSpPr>
        <p:spPr>
          <a:xfrm flipH="1" rot="-5400000">
            <a:off x="5008154" y="2352198"/>
            <a:ext cx="506700" cy="554700"/>
          </a:xfrm>
          <a:prstGeom prst="curvedConnector3">
            <a:avLst>
              <a:gd fmla="val 66855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667" name="Google Shape;1667;p59"/>
          <p:cNvCxnSpPr>
            <a:stCxn id="1646" idx="6"/>
            <a:endCxn id="1661" idx="0"/>
          </p:cNvCxnSpPr>
          <p:nvPr/>
        </p:nvCxnSpPr>
        <p:spPr>
          <a:xfrm>
            <a:off x="5154881" y="1964025"/>
            <a:ext cx="2317500" cy="460800"/>
          </a:xfrm>
          <a:prstGeom prst="curvedConnector2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60"/>
          <p:cNvSpPr txBox="1"/>
          <p:nvPr>
            <p:ph type="ctrTitle"/>
          </p:nvPr>
        </p:nvSpPr>
        <p:spPr>
          <a:xfrm>
            <a:off x="2752725" y="2428875"/>
            <a:ext cx="3638400" cy="15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Third Section</a:t>
            </a:r>
            <a:endParaRPr/>
          </a:p>
        </p:txBody>
      </p:sp>
      <p:sp>
        <p:nvSpPr>
          <p:cNvPr id="1673" name="Google Shape;1673;p60"/>
          <p:cNvSpPr txBox="1"/>
          <p:nvPr>
            <p:ph idx="1" type="subTitle"/>
          </p:nvPr>
        </p:nvSpPr>
        <p:spPr>
          <a:xfrm>
            <a:off x="3264900" y="3854250"/>
            <a:ext cx="2614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1674" name="Google Shape;1674;p60"/>
          <p:cNvSpPr/>
          <p:nvPr/>
        </p:nvSpPr>
        <p:spPr>
          <a:xfrm>
            <a:off x="3467050" y="878947"/>
            <a:ext cx="1131129" cy="128979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2"/>
                </a:solidFill>
                <a:latin typeface="Mali;600"/>
              </a:rPr>
              <a:t>0</a:t>
            </a:r>
          </a:p>
        </p:txBody>
      </p:sp>
      <p:sp>
        <p:nvSpPr>
          <p:cNvPr id="1675" name="Google Shape;1675;p60"/>
          <p:cNvSpPr/>
          <p:nvPr/>
        </p:nvSpPr>
        <p:spPr>
          <a:xfrm>
            <a:off x="4682677" y="864625"/>
            <a:ext cx="994133" cy="128979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3"/>
                </a:solidFill>
                <a:latin typeface="Mali;600"/>
              </a:rPr>
              <a:t>3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1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1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p61"/>
          <p:cNvSpPr txBox="1"/>
          <p:nvPr>
            <p:ph type="title"/>
          </p:nvPr>
        </p:nvSpPr>
        <p:spPr>
          <a:xfrm>
            <a:off x="3441075" y="1302000"/>
            <a:ext cx="4817100" cy="22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A</a:t>
            </a:r>
            <a:r>
              <a:rPr lang="en"/>
              <a:t>w</a:t>
            </a:r>
            <a:r>
              <a:rPr lang="en">
                <a:solidFill>
                  <a:schemeClr val="accent3"/>
                </a:solidFill>
              </a:rPr>
              <a:t>e</a:t>
            </a:r>
            <a:r>
              <a:rPr lang="en"/>
              <a:t>so</a:t>
            </a:r>
            <a:r>
              <a:rPr lang="en">
                <a:solidFill>
                  <a:schemeClr val="accent3"/>
                </a:solidFill>
              </a:rPr>
              <a:t>me</a:t>
            </a:r>
            <a:endParaRPr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>
                <a:solidFill>
                  <a:schemeClr val="accent3"/>
                </a:solidFill>
              </a:rPr>
              <a:t>or</a:t>
            </a:r>
            <a:r>
              <a:rPr lang="en"/>
              <a:t>ds</a:t>
            </a:r>
            <a:endParaRPr/>
          </a:p>
        </p:txBody>
      </p:sp>
      <p:grpSp>
        <p:nvGrpSpPr>
          <p:cNvPr id="1681" name="Google Shape;1681;p61"/>
          <p:cNvGrpSpPr/>
          <p:nvPr/>
        </p:nvGrpSpPr>
        <p:grpSpPr>
          <a:xfrm>
            <a:off x="2485734" y="1302005"/>
            <a:ext cx="540962" cy="591542"/>
            <a:chOff x="2013650" y="1733325"/>
            <a:chExt cx="407750" cy="445875"/>
          </a:xfrm>
        </p:grpSpPr>
        <p:sp>
          <p:nvSpPr>
            <p:cNvPr id="1682" name="Google Shape;1682;p61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61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61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61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61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61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61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61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61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61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61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61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61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61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61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61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61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9" name="Google Shape;1699;p61"/>
          <p:cNvGrpSpPr/>
          <p:nvPr/>
        </p:nvGrpSpPr>
        <p:grpSpPr>
          <a:xfrm rot="-1024887">
            <a:off x="3666881" y="3838183"/>
            <a:ext cx="540972" cy="591553"/>
            <a:chOff x="2013650" y="1733325"/>
            <a:chExt cx="407750" cy="445875"/>
          </a:xfrm>
        </p:grpSpPr>
        <p:sp>
          <p:nvSpPr>
            <p:cNvPr id="1700" name="Google Shape;1700;p61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61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61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61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61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61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61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61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61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61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61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61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61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61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61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61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61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7" name="Google Shape;1717;p61"/>
          <p:cNvGrpSpPr/>
          <p:nvPr/>
        </p:nvGrpSpPr>
        <p:grpSpPr>
          <a:xfrm flipH="1" rot="-932556">
            <a:off x="5974191" y="763483"/>
            <a:ext cx="540968" cy="591550"/>
            <a:chOff x="2013650" y="1733325"/>
            <a:chExt cx="407750" cy="445875"/>
          </a:xfrm>
        </p:grpSpPr>
        <p:sp>
          <p:nvSpPr>
            <p:cNvPr id="1718" name="Google Shape;1718;p61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61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61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61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61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61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61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61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61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61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61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61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61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61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1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1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61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5" name="Google Shape;1735;p61"/>
          <p:cNvSpPr/>
          <p:nvPr/>
        </p:nvSpPr>
        <p:spPr>
          <a:xfrm>
            <a:off x="-438150" y="1000237"/>
            <a:ext cx="2733675" cy="689875"/>
          </a:xfrm>
          <a:custGeom>
            <a:rect b="b" l="l" r="r" t="t"/>
            <a:pathLst>
              <a:path extrusionOk="0" h="27595" w="109347">
                <a:moveTo>
                  <a:pt x="109347" y="27595"/>
                </a:moveTo>
                <a:cubicBezTo>
                  <a:pt x="102196" y="18656"/>
                  <a:pt x="92064" y="10427"/>
                  <a:pt x="80772" y="8545"/>
                </a:cubicBezTo>
                <a:cubicBezTo>
                  <a:pt x="75008" y="7584"/>
                  <a:pt x="64919" y="15283"/>
                  <a:pt x="67818" y="20356"/>
                </a:cubicBezTo>
                <a:cubicBezTo>
                  <a:pt x="68844" y="22151"/>
                  <a:pt x="72452" y="22961"/>
                  <a:pt x="73914" y="21499"/>
                </a:cubicBezTo>
                <a:cubicBezTo>
                  <a:pt x="76161" y="19252"/>
                  <a:pt x="75192" y="15022"/>
                  <a:pt x="74295" y="11974"/>
                </a:cubicBezTo>
                <a:cubicBezTo>
                  <a:pt x="72545" y="6025"/>
                  <a:pt x="65204" y="2108"/>
                  <a:pt x="59055" y="1306"/>
                </a:cubicBezTo>
                <a:cubicBezTo>
                  <a:pt x="45071" y="-518"/>
                  <a:pt x="30544" y="-547"/>
                  <a:pt x="16764" y="2449"/>
                </a:cubicBezTo>
                <a:cubicBezTo>
                  <a:pt x="11253" y="3647"/>
                  <a:pt x="3988" y="8723"/>
                  <a:pt x="0" y="4735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6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6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9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Google Shape;1740;p62"/>
          <p:cNvSpPr txBox="1"/>
          <p:nvPr>
            <p:ph type="title"/>
          </p:nvPr>
        </p:nvSpPr>
        <p:spPr>
          <a:xfrm>
            <a:off x="466650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Need a Checklist?</a:t>
            </a:r>
            <a:endParaRPr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741" name="Google Shape;1741;p62"/>
          <p:cNvSpPr txBox="1"/>
          <p:nvPr>
            <p:ph idx="1" type="body"/>
          </p:nvPr>
        </p:nvSpPr>
        <p:spPr>
          <a:xfrm>
            <a:off x="2539350" y="1636525"/>
            <a:ext cx="4065300" cy="26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This is one item in your checklist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This is one item in your checklist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This is one item in your checklist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This is one item in your checklist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This is one item in your checklist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This is one item in your checklist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This is one item in your checklist</a:t>
            </a:r>
            <a:endParaRPr/>
          </a:p>
        </p:txBody>
      </p:sp>
      <p:sp>
        <p:nvSpPr>
          <p:cNvPr id="1742" name="Google Shape;1742;p62"/>
          <p:cNvSpPr/>
          <p:nvPr/>
        </p:nvSpPr>
        <p:spPr>
          <a:xfrm>
            <a:off x="-142875" y="1323975"/>
            <a:ext cx="1638300" cy="1229875"/>
          </a:xfrm>
          <a:custGeom>
            <a:rect b="b" l="l" r="r" t="t"/>
            <a:pathLst>
              <a:path extrusionOk="0" h="49195" w="65532">
                <a:moveTo>
                  <a:pt x="0" y="0"/>
                </a:moveTo>
                <a:cubicBezTo>
                  <a:pt x="8115" y="2705"/>
                  <a:pt x="18547" y="1747"/>
                  <a:pt x="24384" y="8001"/>
                </a:cubicBezTo>
                <a:cubicBezTo>
                  <a:pt x="32994" y="17226"/>
                  <a:pt x="34230" y="31768"/>
                  <a:pt x="42672" y="41148"/>
                </a:cubicBezTo>
                <a:cubicBezTo>
                  <a:pt x="45459" y="44244"/>
                  <a:pt x="48596" y="47543"/>
                  <a:pt x="52578" y="48768"/>
                </a:cubicBezTo>
                <a:cubicBezTo>
                  <a:pt x="56769" y="50057"/>
                  <a:pt x="61372" y="47869"/>
                  <a:pt x="65532" y="46482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grpSp>
        <p:nvGrpSpPr>
          <p:cNvPr id="1743" name="Google Shape;1743;p62"/>
          <p:cNvGrpSpPr/>
          <p:nvPr/>
        </p:nvGrpSpPr>
        <p:grpSpPr>
          <a:xfrm>
            <a:off x="1399884" y="2054480"/>
            <a:ext cx="540962" cy="591542"/>
            <a:chOff x="2013650" y="1733325"/>
            <a:chExt cx="407750" cy="445875"/>
          </a:xfrm>
        </p:grpSpPr>
        <p:sp>
          <p:nvSpPr>
            <p:cNvPr id="1744" name="Google Shape;1744;p62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62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62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62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62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62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62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62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62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62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62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62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62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62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62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62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62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5" name="Google Shape;1765;p63"/>
          <p:cNvCxnSpPr>
            <a:stCxn id="1766" idx="0"/>
            <a:endCxn id="1767" idx="0"/>
          </p:cNvCxnSpPr>
          <p:nvPr/>
        </p:nvCxnSpPr>
        <p:spPr>
          <a:xfrm rot="-5400000">
            <a:off x="2514837" y="1476923"/>
            <a:ext cx="780300" cy="1720500"/>
          </a:xfrm>
          <a:prstGeom prst="curvedConnector3">
            <a:avLst>
              <a:gd fmla="val 130514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768" name="Google Shape;1768;p63"/>
          <p:cNvCxnSpPr>
            <a:stCxn id="1767" idx="0"/>
            <a:endCxn id="1769" idx="0"/>
          </p:cNvCxnSpPr>
          <p:nvPr/>
        </p:nvCxnSpPr>
        <p:spPr>
          <a:xfrm flipH="1" rot="-5400000">
            <a:off x="4238516" y="1473800"/>
            <a:ext cx="780300" cy="1726800"/>
          </a:xfrm>
          <a:prstGeom prst="curvedConnector3">
            <a:avLst>
              <a:gd fmla="val -30517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770" name="Google Shape;1770;p63"/>
          <p:cNvCxnSpPr>
            <a:stCxn id="1769" idx="0"/>
            <a:endCxn id="1771" idx="0"/>
          </p:cNvCxnSpPr>
          <p:nvPr/>
        </p:nvCxnSpPr>
        <p:spPr>
          <a:xfrm rot="-5400000">
            <a:off x="5960116" y="1478873"/>
            <a:ext cx="780300" cy="1716600"/>
          </a:xfrm>
          <a:prstGeom prst="curvedConnector3">
            <a:avLst>
              <a:gd fmla="val 130514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772" name="Google Shape;1772;p63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Here’s Another Timeline</a:t>
            </a:r>
            <a:endParaRPr sz="3600"/>
          </a:p>
        </p:txBody>
      </p:sp>
      <p:sp>
        <p:nvSpPr>
          <p:cNvPr id="1773" name="Google Shape;1773;p63"/>
          <p:cNvSpPr txBox="1"/>
          <p:nvPr>
            <p:ph idx="4294967295" type="ctrTitle"/>
          </p:nvPr>
        </p:nvSpPr>
        <p:spPr>
          <a:xfrm flipH="1">
            <a:off x="2984966" y="2578625"/>
            <a:ext cx="1560600" cy="41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Mars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74" name="Google Shape;1774;p63"/>
          <p:cNvSpPr txBox="1"/>
          <p:nvPr>
            <p:ph idx="4294967295" type="subTitle"/>
          </p:nvPr>
        </p:nvSpPr>
        <p:spPr>
          <a:xfrm flipH="1">
            <a:off x="2837816" y="2869754"/>
            <a:ext cx="185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775" name="Google Shape;1775;p63"/>
          <p:cNvSpPr txBox="1"/>
          <p:nvPr>
            <p:ph idx="4294967295" type="ctrTitle"/>
          </p:nvPr>
        </p:nvSpPr>
        <p:spPr>
          <a:xfrm flipH="1">
            <a:off x="6428316" y="2578625"/>
            <a:ext cx="1560600" cy="41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Saturn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76" name="Google Shape;1776;p63"/>
          <p:cNvSpPr txBox="1"/>
          <p:nvPr>
            <p:ph idx="4294967295" type="subTitle"/>
          </p:nvPr>
        </p:nvSpPr>
        <p:spPr>
          <a:xfrm flipH="1">
            <a:off x="6281167" y="2869754"/>
            <a:ext cx="185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the ringed one and a gas giant</a:t>
            </a:r>
            <a:endParaRPr sz="1400"/>
          </a:p>
        </p:txBody>
      </p:sp>
      <p:sp>
        <p:nvSpPr>
          <p:cNvPr id="1777" name="Google Shape;1777;p63"/>
          <p:cNvSpPr txBox="1"/>
          <p:nvPr>
            <p:ph idx="4294967295" type="ctrTitle"/>
          </p:nvPr>
        </p:nvSpPr>
        <p:spPr>
          <a:xfrm flipH="1">
            <a:off x="1264441" y="3356639"/>
            <a:ext cx="1560600" cy="41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Jupiter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78" name="Google Shape;1778;p63"/>
          <p:cNvSpPr txBox="1"/>
          <p:nvPr>
            <p:ph idx="4294967295" type="subTitle"/>
          </p:nvPr>
        </p:nvSpPr>
        <p:spPr>
          <a:xfrm flipH="1">
            <a:off x="1007933" y="3648116"/>
            <a:ext cx="20736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779" name="Google Shape;1779;p63"/>
          <p:cNvSpPr txBox="1"/>
          <p:nvPr>
            <p:ph idx="4294967295" type="ctrTitle"/>
          </p:nvPr>
        </p:nvSpPr>
        <p:spPr>
          <a:xfrm flipH="1">
            <a:off x="4711666" y="3356714"/>
            <a:ext cx="1560600" cy="41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Mercury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780" name="Google Shape;1780;p63"/>
          <p:cNvSpPr txBox="1"/>
          <p:nvPr>
            <p:ph idx="4294967295" type="subTitle"/>
          </p:nvPr>
        </p:nvSpPr>
        <p:spPr>
          <a:xfrm flipH="1">
            <a:off x="4386022" y="3648116"/>
            <a:ext cx="2211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grpSp>
        <p:nvGrpSpPr>
          <p:cNvPr id="1781" name="Google Shape;1781;p63"/>
          <p:cNvGrpSpPr/>
          <p:nvPr/>
        </p:nvGrpSpPr>
        <p:grpSpPr>
          <a:xfrm>
            <a:off x="1774262" y="2197355"/>
            <a:ext cx="540962" cy="591542"/>
            <a:chOff x="2013650" y="1733325"/>
            <a:chExt cx="407750" cy="445875"/>
          </a:xfrm>
        </p:grpSpPr>
        <p:sp>
          <p:nvSpPr>
            <p:cNvPr id="1782" name="Google Shape;1782;p63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63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63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63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63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63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63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63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63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63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63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63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63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63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63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63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63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63"/>
          <p:cNvGrpSpPr/>
          <p:nvPr/>
        </p:nvGrpSpPr>
        <p:grpSpPr>
          <a:xfrm>
            <a:off x="5216462" y="2197355"/>
            <a:ext cx="540962" cy="591542"/>
            <a:chOff x="2013650" y="1733325"/>
            <a:chExt cx="407750" cy="445875"/>
          </a:xfrm>
        </p:grpSpPr>
        <p:sp>
          <p:nvSpPr>
            <p:cNvPr id="1800" name="Google Shape;1800;p63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63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63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63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63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63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63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63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3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3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63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63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63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63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63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63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63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7" name="Google Shape;1817;p63"/>
          <p:cNvGrpSpPr/>
          <p:nvPr/>
        </p:nvGrpSpPr>
        <p:grpSpPr>
          <a:xfrm>
            <a:off x="3495360" y="1520467"/>
            <a:ext cx="540976" cy="540889"/>
            <a:chOff x="-929509" y="1189310"/>
            <a:chExt cx="582634" cy="582540"/>
          </a:xfrm>
        </p:grpSpPr>
        <p:sp>
          <p:nvSpPr>
            <p:cNvPr id="1818" name="Google Shape;1818;p63"/>
            <p:cNvSpPr/>
            <p:nvPr/>
          </p:nvSpPr>
          <p:spPr>
            <a:xfrm>
              <a:off x="-929500" y="1480550"/>
              <a:ext cx="291300" cy="291300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63"/>
            <p:cNvSpPr/>
            <p:nvPr/>
          </p:nvSpPr>
          <p:spPr>
            <a:xfrm flipH="1">
              <a:off x="-638175" y="1480550"/>
              <a:ext cx="291300" cy="291300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63"/>
            <p:cNvSpPr/>
            <p:nvPr/>
          </p:nvSpPr>
          <p:spPr>
            <a:xfrm flipH="1" rot="-5400000">
              <a:off x="-638209" y="1189310"/>
              <a:ext cx="291300" cy="291300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63"/>
            <p:cNvSpPr/>
            <p:nvPr/>
          </p:nvSpPr>
          <p:spPr>
            <a:xfrm rot="5400000">
              <a:off x="-929509" y="1189310"/>
              <a:ext cx="291300" cy="291300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63"/>
            <p:cNvSpPr/>
            <p:nvPr/>
          </p:nvSpPr>
          <p:spPr>
            <a:xfrm>
              <a:off x="-761225" y="1371775"/>
              <a:ext cx="237300" cy="23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63"/>
          <p:cNvGrpSpPr/>
          <p:nvPr/>
        </p:nvGrpSpPr>
        <p:grpSpPr>
          <a:xfrm>
            <a:off x="6937535" y="1520467"/>
            <a:ext cx="540976" cy="540889"/>
            <a:chOff x="-929509" y="1189310"/>
            <a:chExt cx="582634" cy="582540"/>
          </a:xfrm>
        </p:grpSpPr>
        <p:sp>
          <p:nvSpPr>
            <p:cNvPr id="1824" name="Google Shape;1824;p63"/>
            <p:cNvSpPr/>
            <p:nvPr/>
          </p:nvSpPr>
          <p:spPr>
            <a:xfrm>
              <a:off x="-929500" y="1480550"/>
              <a:ext cx="291300" cy="291300"/>
            </a:xfrm>
            <a:prstGeom prst="teardrop">
              <a:avLst>
                <a:gd fmla="val 10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63"/>
            <p:cNvSpPr/>
            <p:nvPr/>
          </p:nvSpPr>
          <p:spPr>
            <a:xfrm flipH="1">
              <a:off x="-638175" y="1480550"/>
              <a:ext cx="291300" cy="291300"/>
            </a:xfrm>
            <a:prstGeom prst="teardrop">
              <a:avLst>
                <a:gd fmla="val 10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63"/>
            <p:cNvSpPr/>
            <p:nvPr/>
          </p:nvSpPr>
          <p:spPr>
            <a:xfrm flipH="1" rot="-5400000">
              <a:off x="-638209" y="1189310"/>
              <a:ext cx="291300" cy="291300"/>
            </a:xfrm>
            <a:prstGeom prst="teardrop">
              <a:avLst>
                <a:gd fmla="val 10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63"/>
            <p:cNvSpPr/>
            <p:nvPr/>
          </p:nvSpPr>
          <p:spPr>
            <a:xfrm rot="5400000">
              <a:off x="-929509" y="1189310"/>
              <a:ext cx="291300" cy="291300"/>
            </a:xfrm>
            <a:prstGeom prst="teardrop">
              <a:avLst>
                <a:gd fmla="val 10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63"/>
            <p:cNvSpPr/>
            <p:nvPr/>
          </p:nvSpPr>
          <p:spPr>
            <a:xfrm>
              <a:off x="-761225" y="1371775"/>
              <a:ext cx="237300" cy="237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7" name="Google Shape;1767;p63"/>
          <p:cNvSpPr txBox="1"/>
          <p:nvPr>
            <p:ph idx="4294967295" type="ctrTitle"/>
          </p:nvPr>
        </p:nvSpPr>
        <p:spPr>
          <a:xfrm flipH="1">
            <a:off x="2984966" y="1947050"/>
            <a:ext cx="1560600" cy="63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Mali"/>
                <a:ea typeface="Mali"/>
                <a:cs typeface="Mali"/>
                <a:sym typeface="Mali"/>
              </a:rPr>
              <a:t>02</a:t>
            </a:r>
            <a:endParaRPr b="1">
              <a:solidFill>
                <a:schemeClr val="accent3"/>
              </a:solidFill>
              <a:latin typeface="Mali"/>
              <a:ea typeface="Mali"/>
              <a:cs typeface="Mali"/>
              <a:sym typeface="Mali"/>
            </a:endParaRPr>
          </a:p>
        </p:txBody>
      </p:sp>
      <p:sp>
        <p:nvSpPr>
          <p:cNvPr id="1771" name="Google Shape;1771;p63"/>
          <p:cNvSpPr txBox="1"/>
          <p:nvPr>
            <p:ph idx="4294967295" type="ctrTitle"/>
          </p:nvPr>
        </p:nvSpPr>
        <p:spPr>
          <a:xfrm flipH="1">
            <a:off x="6428316" y="1947050"/>
            <a:ext cx="1560600" cy="63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Mali"/>
                <a:ea typeface="Mali"/>
                <a:cs typeface="Mali"/>
                <a:sym typeface="Mali"/>
              </a:rPr>
              <a:t>04</a:t>
            </a:r>
            <a:endParaRPr b="1">
              <a:solidFill>
                <a:schemeClr val="accent3"/>
              </a:solidFill>
              <a:latin typeface="Mali"/>
              <a:ea typeface="Mali"/>
              <a:cs typeface="Mali"/>
              <a:sym typeface="Mali"/>
            </a:endParaRPr>
          </a:p>
        </p:txBody>
      </p:sp>
      <p:sp>
        <p:nvSpPr>
          <p:cNvPr id="1766" name="Google Shape;1766;p63"/>
          <p:cNvSpPr txBox="1"/>
          <p:nvPr>
            <p:ph idx="4294967295" type="ctrTitle"/>
          </p:nvPr>
        </p:nvSpPr>
        <p:spPr>
          <a:xfrm flipH="1">
            <a:off x="1264437" y="2727323"/>
            <a:ext cx="1560600" cy="63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ali"/>
                <a:ea typeface="Mali"/>
                <a:cs typeface="Mali"/>
                <a:sym typeface="Mali"/>
              </a:rPr>
              <a:t>01</a:t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  <p:sp>
        <p:nvSpPr>
          <p:cNvPr id="1769" name="Google Shape;1769;p63"/>
          <p:cNvSpPr txBox="1"/>
          <p:nvPr>
            <p:ph idx="4294967295" type="ctrTitle"/>
          </p:nvPr>
        </p:nvSpPr>
        <p:spPr>
          <a:xfrm flipH="1">
            <a:off x="4711666" y="2727323"/>
            <a:ext cx="1560600" cy="63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ali"/>
                <a:ea typeface="Mali"/>
                <a:cs typeface="Mali"/>
                <a:sym typeface="Mali"/>
              </a:rPr>
              <a:t>03</a:t>
            </a:r>
            <a:endParaRPr b="1">
              <a:latin typeface="Mali"/>
              <a:ea typeface="Mali"/>
              <a:cs typeface="Mali"/>
              <a:sym typeface="Mal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3" name="Google Shape;1833;p64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018263" y="1267990"/>
            <a:ext cx="3102786" cy="309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4" name="Google Shape;1834;p64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Use a Graph</a:t>
            </a:r>
            <a:endParaRPr sz="3600"/>
          </a:p>
        </p:txBody>
      </p:sp>
      <p:sp>
        <p:nvSpPr>
          <p:cNvPr id="1835" name="Google Shape;1835;p64"/>
          <p:cNvSpPr txBox="1"/>
          <p:nvPr>
            <p:ph idx="4294967295" type="ctrTitle"/>
          </p:nvPr>
        </p:nvSpPr>
        <p:spPr>
          <a:xfrm>
            <a:off x="6487306" y="2305500"/>
            <a:ext cx="13887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Jupiter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836" name="Google Shape;1836;p64"/>
          <p:cNvSpPr txBox="1"/>
          <p:nvPr>
            <p:ph idx="4294967295" type="subTitle"/>
          </p:nvPr>
        </p:nvSpPr>
        <p:spPr>
          <a:xfrm>
            <a:off x="6269656" y="2580472"/>
            <a:ext cx="1824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Jupiter is the biggest planet in the Solar System</a:t>
            </a:r>
            <a:endParaRPr sz="1400"/>
          </a:p>
        </p:txBody>
      </p:sp>
      <p:sp>
        <p:nvSpPr>
          <p:cNvPr id="1837" name="Google Shape;1837;p64"/>
          <p:cNvSpPr txBox="1"/>
          <p:nvPr>
            <p:ph idx="4294967295" type="ctrTitle"/>
          </p:nvPr>
        </p:nvSpPr>
        <p:spPr>
          <a:xfrm>
            <a:off x="1263333" y="3104225"/>
            <a:ext cx="13887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Mars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838" name="Google Shape;1838;p64"/>
          <p:cNvSpPr txBox="1"/>
          <p:nvPr>
            <p:ph idx="4294967295" type="subTitle"/>
          </p:nvPr>
        </p:nvSpPr>
        <p:spPr>
          <a:xfrm>
            <a:off x="1045683" y="3379679"/>
            <a:ext cx="1824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sp>
        <p:nvSpPr>
          <p:cNvPr id="1839" name="Google Shape;1839;p64"/>
          <p:cNvSpPr txBox="1"/>
          <p:nvPr>
            <p:ph idx="4294967295" type="ctrTitle"/>
          </p:nvPr>
        </p:nvSpPr>
        <p:spPr>
          <a:xfrm>
            <a:off x="1263333" y="1417500"/>
            <a:ext cx="13887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Saturn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840" name="Google Shape;1840;p64"/>
          <p:cNvSpPr txBox="1"/>
          <p:nvPr>
            <p:ph idx="4294967295" type="subTitle"/>
          </p:nvPr>
        </p:nvSpPr>
        <p:spPr>
          <a:xfrm>
            <a:off x="1045683" y="1692472"/>
            <a:ext cx="18240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the ringed planet and a gas giant</a:t>
            </a:r>
            <a:endParaRPr sz="1400"/>
          </a:p>
        </p:txBody>
      </p:sp>
      <p:sp>
        <p:nvSpPr>
          <p:cNvPr id="1841" name="Google Shape;1841;p64"/>
          <p:cNvSpPr txBox="1"/>
          <p:nvPr/>
        </p:nvSpPr>
        <p:spPr>
          <a:xfrm flipH="1">
            <a:off x="803025" y="4364375"/>
            <a:ext cx="7537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</a:t>
            </a: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o modify this graph, click on it, follow the link, change the data and paste the new graph here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842" name="Google Shape;1842;p64"/>
          <p:cNvCxnSpPr>
            <a:stCxn id="1835" idx="1"/>
          </p:cNvCxnSpPr>
          <p:nvPr/>
        </p:nvCxnSpPr>
        <p:spPr>
          <a:xfrm rot="10800000">
            <a:off x="5472106" y="2276400"/>
            <a:ext cx="1015200" cy="240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43" name="Google Shape;1843;p64"/>
          <p:cNvCxnSpPr>
            <a:stCxn id="1839" idx="3"/>
          </p:cNvCxnSpPr>
          <p:nvPr/>
        </p:nvCxnSpPr>
        <p:spPr>
          <a:xfrm>
            <a:off x="2652033" y="1628400"/>
            <a:ext cx="1182000" cy="4956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3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44" name="Google Shape;1844;p64"/>
          <p:cNvCxnSpPr>
            <a:stCxn id="1837" idx="3"/>
          </p:cNvCxnSpPr>
          <p:nvPr/>
        </p:nvCxnSpPr>
        <p:spPr>
          <a:xfrm>
            <a:off x="2652033" y="3315125"/>
            <a:ext cx="1200900" cy="437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4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845" name="Google Shape;1845;p64"/>
          <p:cNvSpPr txBox="1"/>
          <p:nvPr>
            <p:ph idx="4294967295" type="ctrTitle"/>
          </p:nvPr>
        </p:nvSpPr>
        <p:spPr>
          <a:xfrm>
            <a:off x="5176939" y="2567875"/>
            <a:ext cx="7968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53%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846" name="Google Shape;1846;p64"/>
          <p:cNvSpPr txBox="1"/>
          <p:nvPr>
            <p:ph idx="4294967295" type="ctrTitle"/>
          </p:nvPr>
        </p:nvSpPr>
        <p:spPr>
          <a:xfrm>
            <a:off x="3224314" y="2053525"/>
            <a:ext cx="8730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31</a:t>
            </a:r>
            <a:r>
              <a:rPr lang="en" sz="1800">
                <a:solidFill>
                  <a:schemeClr val="lt1"/>
                </a:solidFill>
              </a:rPr>
              <a:t>%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847" name="Google Shape;1847;p64"/>
          <p:cNvSpPr txBox="1"/>
          <p:nvPr>
            <p:ph idx="4294967295" type="ctrTitle"/>
          </p:nvPr>
        </p:nvSpPr>
        <p:spPr>
          <a:xfrm>
            <a:off x="3386239" y="3379675"/>
            <a:ext cx="9300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16</a:t>
            </a:r>
            <a:r>
              <a:rPr lang="en" sz="1800">
                <a:solidFill>
                  <a:schemeClr val="lt1"/>
                </a:solidFill>
              </a:rPr>
              <a:t>%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p65"/>
          <p:cNvSpPr txBox="1"/>
          <p:nvPr>
            <p:ph type="title"/>
          </p:nvPr>
        </p:nvSpPr>
        <p:spPr>
          <a:xfrm rot="152">
            <a:off x="1171500" y="1880409"/>
            <a:ext cx="6801000" cy="1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>
                <a:solidFill>
                  <a:schemeClr val="accent3"/>
                </a:solidFill>
              </a:rPr>
              <a:t>98</a:t>
            </a:r>
            <a:r>
              <a:rPr lang="en"/>
              <a:t>,3</a:t>
            </a:r>
            <a:r>
              <a:rPr lang="en">
                <a:solidFill>
                  <a:schemeClr val="accent3"/>
                </a:solidFill>
              </a:rPr>
              <a:t>0</a:t>
            </a:r>
            <a:r>
              <a:rPr lang="en"/>
              <a:t>0</a:t>
            </a:r>
            <a:r>
              <a:rPr lang="en"/>
              <a:t>,</a:t>
            </a:r>
            <a:r>
              <a:rPr lang="en"/>
              <a:t>00</a:t>
            </a:r>
            <a:r>
              <a:rPr lang="en">
                <a:solidFill>
                  <a:schemeClr val="accent3"/>
                </a:solidFill>
              </a:rPr>
              <a:t>0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853" name="Google Shape;1853;p65"/>
          <p:cNvSpPr txBox="1"/>
          <p:nvPr>
            <p:ph idx="1" type="subTitle"/>
          </p:nvPr>
        </p:nvSpPr>
        <p:spPr>
          <a:xfrm flipH="1">
            <a:off x="3047525" y="3113559"/>
            <a:ext cx="3048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39"/>
          <p:cNvSpPr/>
          <p:nvPr/>
        </p:nvSpPr>
        <p:spPr>
          <a:xfrm>
            <a:off x="1249188" y="1411538"/>
            <a:ext cx="6818322" cy="2434714"/>
          </a:xfrm>
          <a:custGeom>
            <a:rect b="b" l="l" r="r" t="t"/>
            <a:pathLst>
              <a:path extrusionOk="0" h="107576" w="284393">
                <a:moveTo>
                  <a:pt x="0" y="107576"/>
                </a:moveTo>
                <a:cubicBezTo>
                  <a:pt x="6926" y="86815"/>
                  <a:pt x="16898" y="66205"/>
                  <a:pt x="31687" y="50072"/>
                </a:cubicBezTo>
                <a:cubicBezTo>
                  <a:pt x="42643" y="38121"/>
                  <a:pt x="59372" y="30615"/>
                  <a:pt x="75499" y="28948"/>
                </a:cubicBezTo>
                <a:cubicBezTo>
                  <a:pt x="96207" y="26807"/>
                  <a:pt x="116975" y="34310"/>
                  <a:pt x="136916" y="40292"/>
                </a:cubicBezTo>
                <a:cubicBezTo>
                  <a:pt x="161207" y="47580"/>
                  <a:pt x="186720" y="54107"/>
                  <a:pt x="212024" y="52419"/>
                </a:cubicBezTo>
                <a:cubicBezTo>
                  <a:pt x="228630" y="51311"/>
                  <a:pt x="244373" y="42311"/>
                  <a:pt x="257793" y="32468"/>
                </a:cubicBezTo>
                <a:cubicBezTo>
                  <a:pt x="269075" y="24194"/>
                  <a:pt x="281000" y="13573"/>
                  <a:pt x="284393" y="0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sp>
        <p:nvSpPr>
          <p:cNvPr id="1099" name="Google Shape;1099;p39"/>
          <p:cNvSpPr txBox="1"/>
          <p:nvPr>
            <p:ph idx="1" type="subTitle"/>
          </p:nvPr>
        </p:nvSpPr>
        <p:spPr>
          <a:xfrm flipH="1">
            <a:off x="2618207" y="3123825"/>
            <a:ext cx="4080300" cy="10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could be the part of the presentation where you can introduce yourself, write your email…</a:t>
            </a:r>
            <a:endParaRPr/>
          </a:p>
        </p:txBody>
      </p:sp>
      <p:sp>
        <p:nvSpPr>
          <p:cNvPr id="1100" name="Google Shape;1100;p39"/>
          <p:cNvSpPr/>
          <p:nvPr/>
        </p:nvSpPr>
        <p:spPr>
          <a:xfrm rot="-448605">
            <a:off x="2187859" y="1639786"/>
            <a:ext cx="1135370" cy="104484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2"/>
                </a:solidFill>
                <a:latin typeface="Mali;600"/>
              </a:rPr>
              <a:t>W</a:t>
            </a:r>
          </a:p>
        </p:txBody>
      </p:sp>
      <p:sp>
        <p:nvSpPr>
          <p:cNvPr id="1101" name="Google Shape;1101;p39"/>
          <p:cNvSpPr/>
          <p:nvPr/>
        </p:nvSpPr>
        <p:spPr>
          <a:xfrm rot="443985">
            <a:off x="3537911" y="1620484"/>
            <a:ext cx="957274" cy="1083428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3"/>
                </a:solidFill>
                <a:latin typeface="Mali;600"/>
              </a:rPr>
              <a:t>H</a:t>
            </a:r>
          </a:p>
        </p:txBody>
      </p:sp>
      <p:sp>
        <p:nvSpPr>
          <p:cNvPr id="1102" name="Google Shape;1102;p39"/>
          <p:cNvSpPr/>
          <p:nvPr/>
        </p:nvSpPr>
        <p:spPr>
          <a:xfrm rot="-217340">
            <a:off x="4678543" y="1765821"/>
            <a:ext cx="1043354" cy="104038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2"/>
                </a:solidFill>
                <a:latin typeface="Mali;600"/>
              </a:rPr>
              <a:t>O</a:t>
            </a:r>
          </a:p>
        </p:txBody>
      </p:sp>
      <p:sp>
        <p:nvSpPr>
          <p:cNvPr id="1103" name="Google Shape;1103;p39"/>
          <p:cNvSpPr/>
          <p:nvPr/>
        </p:nvSpPr>
        <p:spPr>
          <a:xfrm rot="414827">
            <a:off x="5790724" y="1765821"/>
            <a:ext cx="844480" cy="107304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3"/>
                </a:solidFill>
                <a:latin typeface="Mali;600"/>
              </a:rPr>
              <a:t>A</a:t>
            </a:r>
          </a:p>
        </p:txBody>
      </p:sp>
      <p:sp>
        <p:nvSpPr>
          <p:cNvPr id="1104" name="Google Shape;1104;p39"/>
          <p:cNvSpPr/>
          <p:nvPr/>
        </p:nvSpPr>
        <p:spPr>
          <a:xfrm rot="450363">
            <a:off x="6773103" y="1593137"/>
            <a:ext cx="257574" cy="116480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2"/>
                </a:solidFill>
                <a:latin typeface="Mali;600"/>
              </a:rPr>
              <a:t>!</a:t>
            </a:r>
          </a:p>
        </p:txBody>
      </p:sp>
      <p:grpSp>
        <p:nvGrpSpPr>
          <p:cNvPr id="1105" name="Google Shape;1105;p39"/>
          <p:cNvGrpSpPr/>
          <p:nvPr/>
        </p:nvGrpSpPr>
        <p:grpSpPr>
          <a:xfrm rot="628743">
            <a:off x="7804215" y="785809"/>
            <a:ext cx="540973" cy="591555"/>
            <a:chOff x="2013650" y="1733325"/>
            <a:chExt cx="407750" cy="445875"/>
          </a:xfrm>
        </p:grpSpPr>
        <p:sp>
          <p:nvSpPr>
            <p:cNvPr id="1106" name="Google Shape;1106;p39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" name="Google Shape;1123;p39"/>
          <p:cNvGrpSpPr/>
          <p:nvPr/>
        </p:nvGrpSpPr>
        <p:grpSpPr>
          <a:xfrm flipH="1" rot="612427">
            <a:off x="660550" y="3968299"/>
            <a:ext cx="540961" cy="591541"/>
            <a:chOff x="2013650" y="1733325"/>
            <a:chExt cx="407750" cy="445875"/>
          </a:xfrm>
        </p:grpSpPr>
        <p:sp>
          <p:nvSpPr>
            <p:cNvPr id="1124" name="Google Shape;1124;p39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7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66"/>
          <p:cNvSpPr txBox="1"/>
          <p:nvPr>
            <p:ph type="title"/>
          </p:nvPr>
        </p:nvSpPr>
        <p:spPr>
          <a:xfrm>
            <a:off x="2278500" y="1855056"/>
            <a:ext cx="45870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24h 307m</a:t>
            </a:r>
            <a:endParaRPr/>
          </a:p>
        </p:txBody>
      </p:sp>
      <p:sp>
        <p:nvSpPr>
          <p:cNvPr id="1859" name="Google Shape;1859;p66"/>
          <p:cNvSpPr txBox="1"/>
          <p:nvPr>
            <p:ph idx="1" type="subTitle"/>
          </p:nvPr>
        </p:nvSpPr>
        <p:spPr>
          <a:xfrm flipH="1">
            <a:off x="2749650" y="2618777"/>
            <a:ext cx="36447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Jupiter’s rotation period</a:t>
            </a:r>
            <a:endParaRPr/>
          </a:p>
        </p:txBody>
      </p:sp>
      <p:sp>
        <p:nvSpPr>
          <p:cNvPr id="1860" name="Google Shape;1860;p66"/>
          <p:cNvSpPr txBox="1"/>
          <p:nvPr>
            <p:ph idx="2" type="title"/>
          </p:nvPr>
        </p:nvSpPr>
        <p:spPr>
          <a:xfrm>
            <a:off x="2278500" y="447165"/>
            <a:ext cx="45870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3,000.00</a:t>
            </a:r>
            <a:endParaRPr/>
          </a:p>
        </p:txBody>
      </p:sp>
      <p:sp>
        <p:nvSpPr>
          <p:cNvPr id="1861" name="Google Shape;1861;p66"/>
          <p:cNvSpPr txBox="1"/>
          <p:nvPr>
            <p:ph idx="3" type="subTitle"/>
          </p:nvPr>
        </p:nvSpPr>
        <p:spPr>
          <a:xfrm flipH="1">
            <a:off x="2749650" y="1205860"/>
            <a:ext cx="36447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earths is the Sun’s mass</a:t>
            </a:r>
            <a:endParaRPr/>
          </a:p>
        </p:txBody>
      </p:sp>
      <p:sp>
        <p:nvSpPr>
          <p:cNvPr id="1862" name="Google Shape;1862;p66"/>
          <p:cNvSpPr txBox="1"/>
          <p:nvPr>
            <p:ph idx="4" type="title"/>
          </p:nvPr>
        </p:nvSpPr>
        <p:spPr>
          <a:xfrm>
            <a:off x="2278500" y="3269095"/>
            <a:ext cx="4587000" cy="9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1863" name="Google Shape;1863;p66"/>
          <p:cNvSpPr txBox="1"/>
          <p:nvPr>
            <p:ph idx="5" type="subTitle"/>
          </p:nvPr>
        </p:nvSpPr>
        <p:spPr>
          <a:xfrm flipH="1">
            <a:off x="2995650" y="4030271"/>
            <a:ext cx="3152700" cy="5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distance between the Earth and the Moon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p67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869" name="Google Shape;1869;p67"/>
          <p:cNvSpPr txBox="1"/>
          <p:nvPr>
            <p:ph idx="1" type="subTitle"/>
          </p:nvPr>
        </p:nvSpPr>
        <p:spPr>
          <a:xfrm flipH="1">
            <a:off x="6346625" y="2276602"/>
            <a:ext cx="14175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Amelie Johnson</a:t>
            </a:r>
            <a:endParaRPr/>
          </a:p>
        </p:txBody>
      </p:sp>
      <p:sp>
        <p:nvSpPr>
          <p:cNvPr id="1870" name="Google Shape;1870;p67"/>
          <p:cNvSpPr txBox="1"/>
          <p:nvPr>
            <p:ph idx="2" type="subTitle"/>
          </p:nvPr>
        </p:nvSpPr>
        <p:spPr>
          <a:xfrm flipH="1">
            <a:off x="1122475" y="2276602"/>
            <a:ext cx="19581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Richard Roe</a:t>
            </a:r>
            <a:endParaRPr/>
          </a:p>
        </p:txBody>
      </p:sp>
      <p:sp>
        <p:nvSpPr>
          <p:cNvPr id="1871" name="Google Shape;1871;p67"/>
          <p:cNvSpPr txBox="1"/>
          <p:nvPr>
            <p:ph idx="3" type="subTitle"/>
          </p:nvPr>
        </p:nvSpPr>
        <p:spPr>
          <a:xfrm flipH="1">
            <a:off x="1122475" y="3585501"/>
            <a:ext cx="19581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872" name="Google Shape;1872;p67"/>
          <p:cNvSpPr txBox="1"/>
          <p:nvPr>
            <p:ph idx="4" type="subTitle"/>
          </p:nvPr>
        </p:nvSpPr>
        <p:spPr>
          <a:xfrm flipH="1">
            <a:off x="6076325" y="3585501"/>
            <a:ext cx="19581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873" name="Google Shape;1873;p67"/>
          <p:cNvSpPr txBox="1"/>
          <p:nvPr>
            <p:ph idx="5" type="subTitle"/>
          </p:nvPr>
        </p:nvSpPr>
        <p:spPr>
          <a:xfrm flipH="1">
            <a:off x="3593025" y="2276602"/>
            <a:ext cx="1958100" cy="8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874" name="Google Shape;1874;p67"/>
          <p:cNvSpPr txBox="1"/>
          <p:nvPr>
            <p:ph idx="6" type="subTitle"/>
          </p:nvPr>
        </p:nvSpPr>
        <p:spPr>
          <a:xfrm flipH="1">
            <a:off x="3593025" y="3585498"/>
            <a:ext cx="19581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cxnSp>
        <p:nvCxnSpPr>
          <p:cNvPr id="1875" name="Google Shape;1875;p67"/>
          <p:cNvCxnSpPr/>
          <p:nvPr/>
        </p:nvCxnSpPr>
        <p:spPr>
          <a:xfrm>
            <a:off x="1206175" y="3585500"/>
            <a:ext cx="1790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76" name="Google Shape;1876;p67"/>
          <p:cNvCxnSpPr/>
          <p:nvPr/>
        </p:nvCxnSpPr>
        <p:spPr>
          <a:xfrm>
            <a:off x="3676725" y="3585500"/>
            <a:ext cx="1790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77" name="Google Shape;1877;p67"/>
          <p:cNvCxnSpPr/>
          <p:nvPr/>
        </p:nvCxnSpPr>
        <p:spPr>
          <a:xfrm>
            <a:off x="6160025" y="3585500"/>
            <a:ext cx="1790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878" name="Google Shape;1878;p67"/>
          <p:cNvSpPr txBox="1"/>
          <p:nvPr>
            <p:ph idx="3" type="subTitle"/>
          </p:nvPr>
        </p:nvSpPr>
        <p:spPr>
          <a:xfrm flipH="1">
            <a:off x="1564675" y="3166400"/>
            <a:ext cx="1073700" cy="38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</a:rPr>
              <a:t>Writer</a:t>
            </a:r>
            <a:endParaRPr b="1" sz="1800">
              <a:solidFill>
                <a:schemeClr val="accent2"/>
              </a:solidFill>
            </a:endParaRPr>
          </a:p>
        </p:txBody>
      </p:sp>
      <p:sp>
        <p:nvSpPr>
          <p:cNvPr id="1879" name="Google Shape;1879;p67"/>
          <p:cNvSpPr txBox="1"/>
          <p:nvPr>
            <p:ph idx="4" type="subTitle"/>
          </p:nvPr>
        </p:nvSpPr>
        <p:spPr>
          <a:xfrm flipH="1">
            <a:off x="6160025" y="3166550"/>
            <a:ext cx="1790700" cy="38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</a:rPr>
              <a:t>Teacher</a:t>
            </a:r>
            <a:endParaRPr b="1" sz="1800">
              <a:solidFill>
                <a:schemeClr val="accent2"/>
              </a:solidFill>
            </a:endParaRPr>
          </a:p>
        </p:txBody>
      </p:sp>
      <p:sp>
        <p:nvSpPr>
          <p:cNvPr id="1880" name="Google Shape;1880;p67"/>
          <p:cNvSpPr txBox="1"/>
          <p:nvPr>
            <p:ph idx="6" type="subTitle"/>
          </p:nvPr>
        </p:nvSpPr>
        <p:spPr>
          <a:xfrm flipH="1">
            <a:off x="3676725" y="3166525"/>
            <a:ext cx="1790700" cy="38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</a:rPr>
              <a:t>Manager</a:t>
            </a:r>
            <a:endParaRPr b="1" sz="1800">
              <a:solidFill>
                <a:schemeClr val="accent3"/>
              </a:solidFill>
            </a:endParaRPr>
          </a:p>
        </p:txBody>
      </p:sp>
      <p:sp>
        <p:nvSpPr>
          <p:cNvPr id="1881" name="Google Shape;1881;p67"/>
          <p:cNvSpPr/>
          <p:nvPr/>
        </p:nvSpPr>
        <p:spPr>
          <a:xfrm flipH="1" rot="5269355">
            <a:off x="1686685" y="1324223"/>
            <a:ext cx="829681" cy="952203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49"/>
                </a:lnTo>
                <a:lnTo>
                  <a:pt x="481" y="27173"/>
                </a:lnTo>
                <a:lnTo>
                  <a:pt x="16176" y="35674"/>
                </a:lnTo>
                <a:lnTo>
                  <a:pt x="31366" y="26349"/>
                </a:lnTo>
                <a:lnTo>
                  <a:pt x="30908" y="8524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2" name="Google Shape;1882;p67"/>
          <p:cNvSpPr/>
          <p:nvPr/>
        </p:nvSpPr>
        <p:spPr>
          <a:xfrm flipH="1" rot="5269355">
            <a:off x="4157235" y="1324223"/>
            <a:ext cx="829681" cy="952203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49"/>
                </a:lnTo>
                <a:lnTo>
                  <a:pt x="481" y="27173"/>
                </a:lnTo>
                <a:lnTo>
                  <a:pt x="16176" y="35674"/>
                </a:lnTo>
                <a:lnTo>
                  <a:pt x="31366" y="26349"/>
                </a:lnTo>
                <a:lnTo>
                  <a:pt x="30908" y="8524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3" name="Google Shape;1883;p67"/>
          <p:cNvSpPr/>
          <p:nvPr/>
        </p:nvSpPr>
        <p:spPr>
          <a:xfrm flipH="1" rot="5269355">
            <a:off x="6640535" y="1324223"/>
            <a:ext cx="829681" cy="952203"/>
          </a:xfrm>
          <a:custGeom>
            <a:rect b="b" l="l" r="r" t="t"/>
            <a:pathLst>
              <a:path extrusionOk="0" h="35674" w="31366">
                <a:moveTo>
                  <a:pt x="15213" y="1"/>
                </a:moveTo>
                <a:lnTo>
                  <a:pt x="0" y="9349"/>
                </a:lnTo>
                <a:lnTo>
                  <a:pt x="481" y="27173"/>
                </a:lnTo>
                <a:lnTo>
                  <a:pt x="16176" y="35674"/>
                </a:lnTo>
                <a:lnTo>
                  <a:pt x="31366" y="26349"/>
                </a:lnTo>
                <a:lnTo>
                  <a:pt x="30908" y="8524"/>
                </a:lnTo>
                <a:lnTo>
                  <a:pt x="15213" y="1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4" name="Google Shape;1884;p67"/>
          <p:cNvGrpSpPr/>
          <p:nvPr/>
        </p:nvGrpSpPr>
        <p:grpSpPr>
          <a:xfrm>
            <a:off x="6839283" y="1584230"/>
            <a:ext cx="432183" cy="432183"/>
            <a:chOff x="-55988800" y="3982600"/>
            <a:chExt cx="319025" cy="319025"/>
          </a:xfrm>
        </p:grpSpPr>
        <p:sp>
          <p:nvSpPr>
            <p:cNvPr id="1885" name="Google Shape;1885;p67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67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67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67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67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0" name="Google Shape;1890;p67"/>
          <p:cNvGrpSpPr/>
          <p:nvPr/>
        </p:nvGrpSpPr>
        <p:grpSpPr>
          <a:xfrm>
            <a:off x="4356525" y="1584779"/>
            <a:ext cx="431099" cy="431099"/>
            <a:chOff x="-57568775" y="3198925"/>
            <a:chExt cx="318225" cy="318225"/>
          </a:xfrm>
        </p:grpSpPr>
        <p:sp>
          <p:nvSpPr>
            <p:cNvPr id="1891" name="Google Shape;1891;p67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67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67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67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67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67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7" name="Google Shape;1897;p67"/>
          <p:cNvGrpSpPr/>
          <p:nvPr/>
        </p:nvGrpSpPr>
        <p:grpSpPr>
          <a:xfrm>
            <a:off x="1912121" y="1584233"/>
            <a:ext cx="378808" cy="432183"/>
            <a:chOff x="-55576850" y="3198125"/>
            <a:chExt cx="279625" cy="319025"/>
          </a:xfrm>
        </p:grpSpPr>
        <p:sp>
          <p:nvSpPr>
            <p:cNvPr id="1898" name="Google Shape;1898;p67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67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67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67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68"/>
          <p:cNvSpPr/>
          <p:nvPr/>
        </p:nvSpPr>
        <p:spPr>
          <a:xfrm>
            <a:off x="4200525" y="1185600"/>
            <a:ext cx="4943295" cy="873254"/>
          </a:xfrm>
          <a:custGeom>
            <a:rect b="b" l="l" r="r" t="t"/>
            <a:pathLst>
              <a:path extrusionOk="0" h="53541" w="213741">
                <a:moveTo>
                  <a:pt x="0" y="45540"/>
                </a:moveTo>
                <a:cubicBezTo>
                  <a:pt x="27169" y="45540"/>
                  <a:pt x="53281" y="34104"/>
                  <a:pt x="78867" y="24966"/>
                </a:cubicBezTo>
                <a:cubicBezTo>
                  <a:pt x="87884" y="21746"/>
                  <a:pt x="98767" y="21068"/>
                  <a:pt x="105537" y="14298"/>
                </a:cubicBezTo>
                <a:cubicBezTo>
                  <a:pt x="108123" y="11712"/>
                  <a:pt x="110352" y="7527"/>
                  <a:pt x="109347" y="4011"/>
                </a:cubicBezTo>
                <a:cubicBezTo>
                  <a:pt x="108629" y="1497"/>
                  <a:pt x="104994" y="-550"/>
                  <a:pt x="102489" y="201"/>
                </a:cubicBezTo>
                <a:cubicBezTo>
                  <a:pt x="95892" y="2180"/>
                  <a:pt x="99275" y="16168"/>
                  <a:pt x="104394" y="20775"/>
                </a:cubicBezTo>
                <a:cubicBezTo>
                  <a:pt x="109751" y="25597"/>
                  <a:pt x="118141" y="26109"/>
                  <a:pt x="125349" y="26109"/>
                </a:cubicBezTo>
                <a:cubicBezTo>
                  <a:pt x="144025" y="26109"/>
                  <a:pt x="163768" y="21352"/>
                  <a:pt x="181356" y="27633"/>
                </a:cubicBezTo>
                <a:cubicBezTo>
                  <a:pt x="194375" y="32283"/>
                  <a:pt x="203966" y="43766"/>
                  <a:pt x="213741" y="53541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sp>
        <p:nvSpPr>
          <p:cNvPr id="1907" name="Google Shape;1907;p68"/>
          <p:cNvSpPr txBox="1"/>
          <p:nvPr>
            <p:ph idx="1" type="subTitle"/>
          </p:nvPr>
        </p:nvSpPr>
        <p:spPr>
          <a:xfrm flipH="1">
            <a:off x="5733826" y="2437661"/>
            <a:ext cx="2086200" cy="1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 and add yours</a:t>
            </a:r>
            <a:endParaRPr/>
          </a:p>
        </p:txBody>
      </p:sp>
      <p:sp>
        <p:nvSpPr>
          <p:cNvPr id="1908" name="Google Shape;1908;p68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Software</a:t>
            </a:r>
            <a:endParaRPr/>
          </a:p>
        </p:txBody>
      </p:sp>
      <p:grpSp>
        <p:nvGrpSpPr>
          <p:cNvPr id="1909" name="Google Shape;1909;p68"/>
          <p:cNvGrpSpPr/>
          <p:nvPr/>
        </p:nvGrpSpPr>
        <p:grpSpPr>
          <a:xfrm>
            <a:off x="1543750" y="1416674"/>
            <a:ext cx="3842140" cy="3019074"/>
            <a:chOff x="1153225" y="1597649"/>
            <a:chExt cx="3842140" cy="3019074"/>
          </a:xfrm>
        </p:grpSpPr>
        <p:grpSp>
          <p:nvGrpSpPr>
            <p:cNvPr id="1910" name="Google Shape;1910;p68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911" name="Google Shape;1911;p68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rgbClr val="6179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68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rgbClr val="6179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68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rgbClr val="0755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68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rgbClr val="A1BAB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68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rgbClr val="3F50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68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68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rgbClr val="EC5D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18" name="Google Shape;1918;p68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rgbClr val="EC5D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19" name="Google Shape;1919;p68"/>
          <p:cNvPicPr preferRelativeResize="0"/>
          <p:nvPr/>
        </p:nvPicPr>
        <p:blipFill rotWithShape="1">
          <a:blip r:embed="rId3">
            <a:alphaModFix/>
          </a:blip>
          <a:srcRect b="7819" l="0" r="0" t="7827"/>
          <a:stretch/>
        </p:blipFill>
        <p:spPr>
          <a:xfrm>
            <a:off x="1738397" y="1579421"/>
            <a:ext cx="3452819" cy="19419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0" name="Google Shape;1920;p68"/>
          <p:cNvGrpSpPr/>
          <p:nvPr/>
        </p:nvGrpSpPr>
        <p:grpSpPr>
          <a:xfrm rot="-735567">
            <a:off x="7621323" y="1416620"/>
            <a:ext cx="540943" cy="591521"/>
            <a:chOff x="2013650" y="1733325"/>
            <a:chExt cx="407750" cy="445875"/>
          </a:xfrm>
        </p:grpSpPr>
        <p:sp>
          <p:nvSpPr>
            <p:cNvPr id="1921" name="Google Shape;1921;p68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68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68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68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68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68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68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68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68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68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68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68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68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68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68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68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68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69"/>
          <p:cNvSpPr/>
          <p:nvPr/>
        </p:nvSpPr>
        <p:spPr>
          <a:xfrm>
            <a:off x="-19050" y="2009775"/>
            <a:ext cx="5391150" cy="2536075"/>
          </a:xfrm>
          <a:custGeom>
            <a:rect b="b" l="l" r="r" t="t"/>
            <a:pathLst>
              <a:path extrusionOk="0" h="101443" w="215646">
                <a:moveTo>
                  <a:pt x="0" y="0"/>
                </a:moveTo>
                <a:cubicBezTo>
                  <a:pt x="5674" y="9456"/>
                  <a:pt x="14824" y="16498"/>
                  <a:pt x="20574" y="25908"/>
                </a:cubicBezTo>
                <a:cubicBezTo>
                  <a:pt x="29037" y="39757"/>
                  <a:pt x="35819" y="56717"/>
                  <a:pt x="49911" y="64770"/>
                </a:cubicBezTo>
                <a:cubicBezTo>
                  <a:pt x="57582" y="69154"/>
                  <a:pt x="66265" y="72273"/>
                  <a:pt x="75057" y="73152"/>
                </a:cubicBezTo>
                <a:cubicBezTo>
                  <a:pt x="84927" y="74139"/>
                  <a:pt x="95365" y="71539"/>
                  <a:pt x="104775" y="74676"/>
                </a:cubicBezTo>
                <a:cubicBezTo>
                  <a:pt x="117232" y="78828"/>
                  <a:pt x="121010" y="100092"/>
                  <a:pt x="134112" y="100965"/>
                </a:cubicBezTo>
                <a:cubicBezTo>
                  <a:pt x="144094" y="101630"/>
                  <a:pt x="155506" y="102323"/>
                  <a:pt x="163830" y="96774"/>
                </a:cubicBezTo>
                <a:cubicBezTo>
                  <a:pt x="181794" y="84798"/>
                  <a:pt x="194056" y="57912"/>
                  <a:pt x="215646" y="57912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sp>
        <p:nvSpPr>
          <p:cNvPr id="1943" name="Google Shape;1943;p69"/>
          <p:cNvSpPr/>
          <p:nvPr/>
        </p:nvSpPr>
        <p:spPr>
          <a:xfrm>
            <a:off x="6924675" y="2455425"/>
            <a:ext cx="2219396" cy="847425"/>
          </a:xfrm>
          <a:custGeom>
            <a:rect b="b" l="l" r="r" t="t"/>
            <a:pathLst>
              <a:path extrusionOk="0" h="33897" w="104775">
                <a:moveTo>
                  <a:pt x="0" y="33528"/>
                </a:moveTo>
                <a:cubicBezTo>
                  <a:pt x="14543" y="36437"/>
                  <a:pt x="25637" y="16412"/>
                  <a:pt x="40386" y="14859"/>
                </a:cubicBezTo>
                <a:cubicBezTo>
                  <a:pt x="50610" y="13783"/>
                  <a:pt x="75088" y="21686"/>
                  <a:pt x="67818" y="28956"/>
                </a:cubicBezTo>
                <a:cubicBezTo>
                  <a:pt x="67216" y="29558"/>
                  <a:pt x="65913" y="28575"/>
                  <a:pt x="65532" y="27813"/>
                </a:cubicBezTo>
                <a:cubicBezTo>
                  <a:pt x="62916" y="22580"/>
                  <a:pt x="69173" y="16093"/>
                  <a:pt x="73533" y="12192"/>
                </a:cubicBezTo>
                <a:cubicBezTo>
                  <a:pt x="81864" y="4738"/>
                  <a:pt x="93596" y="0"/>
                  <a:pt x="104775" y="0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sp>
        <p:nvSpPr>
          <p:cNvPr id="1944" name="Google Shape;1944;p69"/>
          <p:cNvSpPr txBox="1"/>
          <p:nvPr>
            <p:ph idx="1" type="subTitle"/>
          </p:nvPr>
        </p:nvSpPr>
        <p:spPr>
          <a:xfrm flipH="1">
            <a:off x="1572650" y="2332660"/>
            <a:ext cx="2405700" cy="1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 and add yours</a:t>
            </a:r>
            <a:endParaRPr/>
          </a:p>
        </p:txBody>
      </p:sp>
      <p:sp>
        <p:nvSpPr>
          <p:cNvPr id="1945" name="Google Shape;1945;p69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App</a:t>
            </a:r>
            <a:endParaRPr/>
          </a:p>
        </p:txBody>
      </p:sp>
      <p:grpSp>
        <p:nvGrpSpPr>
          <p:cNvPr id="1946" name="Google Shape;1946;p69"/>
          <p:cNvGrpSpPr/>
          <p:nvPr/>
        </p:nvGrpSpPr>
        <p:grpSpPr>
          <a:xfrm>
            <a:off x="4775872" y="1408205"/>
            <a:ext cx="2405802" cy="3195289"/>
            <a:chOff x="3580725" y="2020075"/>
            <a:chExt cx="1344925" cy="1786275"/>
          </a:xfrm>
        </p:grpSpPr>
        <p:sp>
          <p:nvSpPr>
            <p:cNvPr id="1947" name="Google Shape;1947;p69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rgbClr val="3F50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69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rgbClr val="3F50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69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69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rgbClr val="0DA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69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rgbClr val="0DA9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52" name="Google Shape;1952;p69"/>
          <p:cNvPicPr preferRelativeResize="0"/>
          <p:nvPr/>
        </p:nvPicPr>
        <p:blipFill rotWithShape="1">
          <a:blip r:embed="rId3">
            <a:alphaModFix/>
          </a:blip>
          <a:srcRect b="0" l="12057" r="12057" t="0"/>
          <a:stretch/>
        </p:blipFill>
        <p:spPr>
          <a:xfrm>
            <a:off x="4940423" y="1550867"/>
            <a:ext cx="2070973" cy="27291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3" name="Google Shape;1953;p69"/>
          <p:cNvGrpSpPr/>
          <p:nvPr/>
        </p:nvGrpSpPr>
        <p:grpSpPr>
          <a:xfrm rot="1770005">
            <a:off x="2773111" y="3859449"/>
            <a:ext cx="540962" cy="591542"/>
            <a:chOff x="2013650" y="1733325"/>
            <a:chExt cx="407750" cy="445875"/>
          </a:xfrm>
        </p:grpSpPr>
        <p:sp>
          <p:nvSpPr>
            <p:cNvPr id="1954" name="Google Shape;1954;p69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69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69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69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69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69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9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9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69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69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69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69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9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69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69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69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69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70"/>
          <p:cNvSpPr/>
          <p:nvPr/>
        </p:nvSpPr>
        <p:spPr>
          <a:xfrm>
            <a:off x="0" y="2004825"/>
            <a:ext cx="3236969" cy="1059347"/>
          </a:xfrm>
          <a:custGeom>
            <a:rect b="b" l="l" r="r" t="t"/>
            <a:pathLst>
              <a:path extrusionOk="0" h="41760" w="116574">
                <a:moveTo>
                  <a:pt x="0" y="17771"/>
                </a:moveTo>
                <a:cubicBezTo>
                  <a:pt x="13114" y="17771"/>
                  <a:pt x="31299" y="18950"/>
                  <a:pt x="37163" y="30680"/>
                </a:cubicBezTo>
                <a:cubicBezTo>
                  <a:pt x="38509" y="33373"/>
                  <a:pt x="38732" y="37797"/>
                  <a:pt x="36381" y="39678"/>
                </a:cubicBezTo>
                <a:cubicBezTo>
                  <a:pt x="33733" y="41796"/>
                  <a:pt x="27184" y="42925"/>
                  <a:pt x="26210" y="39678"/>
                </a:cubicBezTo>
                <a:cubicBezTo>
                  <a:pt x="23053" y="29150"/>
                  <a:pt x="38971" y="21129"/>
                  <a:pt x="48116" y="15033"/>
                </a:cubicBezTo>
                <a:cubicBezTo>
                  <a:pt x="67312" y="2237"/>
                  <a:pt x="95940" y="-5455"/>
                  <a:pt x="116574" y="4862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sp>
        <p:nvSpPr>
          <p:cNvPr id="1976" name="Google Shape;1976;p70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Web</a:t>
            </a:r>
            <a:endParaRPr/>
          </a:p>
        </p:txBody>
      </p:sp>
      <p:sp>
        <p:nvSpPr>
          <p:cNvPr id="1977" name="Google Shape;1977;p70"/>
          <p:cNvSpPr txBox="1"/>
          <p:nvPr>
            <p:ph idx="1" type="subTitle"/>
          </p:nvPr>
        </p:nvSpPr>
        <p:spPr>
          <a:xfrm flipH="1">
            <a:off x="5733826" y="2437661"/>
            <a:ext cx="2086200" cy="1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 and add yours</a:t>
            </a:r>
            <a:endParaRPr/>
          </a:p>
        </p:txBody>
      </p:sp>
      <p:grpSp>
        <p:nvGrpSpPr>
          <p:cNvPr id="1978" name="Google Shape;1978;p70"/>
          <p:cNvGrpSpPr/>
          <p:nvPr/>
        </p:nvGrpSpPr>
        <p:grpSpPr>
          <a:xfrm>
            <a:off x="3174029" y="1352528"/>
            <a:ext cx="1778147" cy="3250833"/>
            <a:chOff x="6417224" y="2247097"/>
            <a:chExt cx="951950" cy="1740368"/>
          </a:xfrm>
        </p:grpSpPr>
        <p:sp>
          <p:nvSpPr>
            <p:cNvPr id="1979" name="Google Shape;1979;p70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rgbClr val="3F50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70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rgbClr val="3F50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70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70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rgbClr val="F2B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70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rgbClr val="F2B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70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rgbClr val="F2B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70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rgbClr val="F2BD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86" name="Google Shape;1986;p70"/>
          <p:cNvPicPr preferRelativeResize="0"/>
          <p:nvPr/>
        </p:nvPicPr>
        <p:blipFill rotWithShape="1">
          <a:blip r:embed="rId3">
            <a:alphaModFix/>
          </a:blip>
          <a:srcRect b="3614" l="8391" r="61315" t="0"/>
          <a:stretch/>
        </p:blipFill>
        <p:spPr>
          <a:xfrm>
            <a:off x="3306875" y="1516200"/>
            <a:ext cx="1537096" cy="2750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7" name="Google Shape;1987;p70"/>
          <p:cNvGrpSpPr/>
          <p:nvPr/>
        </p:nvGrpSpPr>
        <p:grpSpPr>
          <a:xfrm rot="-735567">
            <a:off x="1819448" y="1711895"/>
            <a:ext cx="540943" cy="591521"/>
            <a:chOff x="2013650" y="1733325"/>
            <a:chExt cx="407750" cy="445875"/>
          </a:xfrm>
        </p:grpSpPr>
        <p:sp>
          <p:nvSpPr>
            <p:cNvPr id="1988" name="Google Shape;1988;p70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70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70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0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70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70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70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70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70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70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70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70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70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70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70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70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70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71"/>
          <p:cNvSpPr/>
          <p:nvPr/>
        </p:nvSpPr>
        <p:spPr>
          <a:xfrm>
            <a:off x="6944334" y="2772792"/>
            <a:ext cx="1712900" cy="2999350"/>
          </a:xfrm>
          <a:custGeom>
            <a:rect b="b" l="l" r="r" t="t"/>
            <a:pathLst>
              <a:path extrusionOk="0" h="119974" w="68516">
                <a:moveTo>
                  <a:pt x="12549" y="10627"/>
                </a:moveTo>
                <a:cubicBezTo>
                  <a:pt x="22612" y="22368"/>
                  <a:pt x="41952" y="29226"/>
                  <a:pt x="56745" y="24724"/>
                </a:cubicBezTo>
                <a:cubicBezTo>
                  <a:pt x="64779" y="22279"/>
                  <a:pt x="73020" y="4858"/>
                  <a:pt x="65508" y="1102"/>
                </a:cubicBezTo>
                <a:cubicBezTo>
                  <a:pt x="49084" y="-7110"/>
                  <a:pt x="51822" y="35274"/>
                  <a:pt x="43029" y="51394"/>
                </a:cubicBezTo>
                <a:cubicBezTo>
                  <a:pt x="35894" y="64475"/>
                  <a:pt x="15769" y="65227"/>
                  <a:pt x="6072" y="76540"/>
                </a:cubicBezTo>
                <a:cubicBezTo>
                  <a:pt x="-3356" y="87539"/>
                  <a:pt x="-33" y="106231"/>
                  <a:pt x="4548" y="119974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sp>
        <p:nvSpPr>
          <p:cNvPr id="2010" name="Google Shape;2010;p71"/>
          <p:cNvSpPr txBox="1"/>
          <p:nvPr>
            <p:ph idx="1" type="subTitle"/>
          </p:nvPr>
        </p:nvSpPr>
        <p:spPr>
          <a:xfrm>
            <a:off x="2623950" y="1611213"/>
            <a:ext cx="38961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2011" name="Google Shape;2011;p71"/>
          <p:cNvSpPr txBox="1"/>
          <p:nvPr/>
        </p:nvSpPr>
        <p:spPr>
          <a:xfrm>
            <a:off x="3168000" y="4359098"/>
            <a:ext cx="28080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Please keep this slide for attribution.</a:t>
            </a:r>
            <a:endParaRPr sz="1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12" name="Google Shape;2012;p71"/>
          <p:cNvSpPr txBox="1"/>
          <p:nvPr>
            <p:ph type="title"/>
          </p:nvPr>
        </p:nvSpPr>
        <p:spPr>
          <a:xfrm>
            <a:off x="2236950" y="628813"/>
            <a:ext cx="4670100" cy="9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>
                <a:solidFill>
                  <a:schemeClr val="accent3"/>
                </a:solidFill>
              </a:rPr>
              <a:t>h</a:t>
            </a:r>
            <a:r>
              <a:rPr lang="en"/>
              <a:t>an</a:t>
            </a:r>
            <a:r>
              <a:rPr lang="en">
                <a:solidFill>
                  <a:schemeClr val="accent3"/>
                </a:solidFill>
              </a:rPr>
              <a:t>ks</a:t>
            </a:r>
            <a:r>
              <a:rPr lang="en"/>
              <a:t>!</a:t>
            </a:r>
            <a:endParaRPr/>
          </a:p>
        </p:txBody>
      </p:sp>
      <p:sp>
        <p:nvSpPr>
          <p:cNvPr id="2013" name="Google Shape;2013;p71"/>
          <p:cNvSpPr/>
          <p:nvPr/>
        </p:nvSpPr>
        <p:spPr>
          <a:xfrm>
            <a:off x="6751968" y="4338989"/>
            <a:ext cx="25206" cy="19596"/>
          </a:xfrm>
          <a:custGeom>
            <a:rect b="b" l="l" r="r" t="t"/>
            <a:pathLst>
              <a:path extrusionOk="0" h="496" w="638">
                <a:moveTo>
                  <a:pt x="318" y="1"/>
                </a:moveTo>
                <a:cubicBezTo>
                  <a:pt x="0" y="1"/>
                  <a:pt x="0" y="496"/>
                  <a:pt x="318" y="496"/>
                </a:cubicBezTo>
                <a:cubicBezTo>
                  <a:pt x="638" y="496"/>
                  <a:pt x="638" y="1"/>
                  <a:pt x="318" y="1"/>
                </a:cubicBezTo>
                <a:close/>
              </a:path>
            </a:pathLst>
          </a:custGeom>
          <a:solidFill>
            <a:srgbClr val="D9B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4" name="Google Shape;2014;p71"/>
          <p:cNvGrpSpPr/>
          <p:nvPr/>
        </p:nvGrpSpPr>
        <p:grpSpPr>
          <a:xfrm>
            <a:off x="4909079" y="3270437"/>
            <a:ext cx="387661" cy="387661"/>
            <a:chOff x="1379798" y="1723250"/>
            <a:chExt cx="397887" cy="397887"/>
          </a:xfrm>
        </p:grpSpPr>
        <p:sp>
          <p:nvSpPr>
            <p:cNvPr id="2015" name="Google Shape;2015;p71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71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71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71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9" name="Google Shape;2019;p71"/>
          <p:cNvGrpSpPr/>
          <p:nvPr/>
        </p:nvGrpSpPr>
        <p:grpSpPr>
          <a:xfrm>
            <a:off x="3846958" y="3270437"/>
            <a:ext cx="387681" cy="387661"/>
            <a:chOff x="266768" y="1721375"/>
            <a:chExt cx="397907" cy="397887"/>
          </a:xfrm>
        </p:grpSpPr>
        <p:sp>
          <p:nvSpPr>
            <p:cNvPr id="2020" name="Google Shape;2020;p71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71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2" name="Google Shape;2022;p71"/>
          <p:cNvGrpSpPr/>
          <p:nvPr/>
        </p:nvGrpSpPr>
        <p:grpSpPr>
          <a:xfrm>
            <a:off x="4378039" y="3270437"/>
            <a:ext cx="387641" cy="387661"/>
            <a:chOff x="864491" y="1723250"/>
            <a:chExt cx="397866" cy="397887"/>
          </a:xfrm>
        </p:grpSpPr>
        <p:sp>
          <p:nvSpPr>
            <p:cNvPr id="2023" name="Google Shape;2023;p71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71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71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6" name="Google Shape;2026;p71"/>
          <p:cNvGrpSpPr/>
          <p:nvPr/>
        </p:nvGrpSpPr>
        <p:grpSpPr>
          <a:xfrm flipH="1" rot="649631">
            <a:off x="6548658" y="2220797"/>
            <a:ext cx="1220629" cy="1334527"/>
            <a:chOff x="5949775" y="2481625"/>
            <a:chExt cx="407775" cy="445825"/>
          </a:xfrm>
        </p:grpSpPr>
        <p:sp>
          <p:nvSpPr>
            <p:cNvPr id="2027" name="Google Shape;2027;p71"/>
            <p:cNvSpPr/>
            <p:nvPr/>
          </p:nvSpPr>
          <p:spPr>
            <a:xfrm>
              <a:off x="5949775" y="2746875"/>
              <a:ext cx="72925" cy="42200"/>
            </a:xfrm>
            <a:custGeom>
              <a:rect b="b" l="l" r="r" t="t"/>
              <a:pathLst>
                <a:path extrusionOk="0" h="1688" w="2917">
                  <a:moveTo>
                    <a:pt x="2916" y="0"/>
                  </a:moveTo>
                  <a:lnTo>
                    <a:pt x="1" y="849"/>
                  </a:lnTo>
                  <a:lnTo>
                    <a:pt x="2916" y="1687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1"/>
            <p:cNvSpPr/>
            <p:nvPr/>
          </p:nvSpPr>
          <p:spPr>
            <a:xfrm>
              <a:off x="6061400" y="2481625"/>
              <a:ext cx="176625" cy="179175"/>
            </a:xfrm>
            <a:custGeom>
              <a:rect b="b" l="l" r="r" t="t"/>
              <a:pathLst>
                <a:path extrusionOk="0" h="7167" w="7065">
                  <a:moveTo>
                    <a:pt x="3451" y="1"/>
                  </a:moveTo>
                  <a:cubicBezTo>
                    <a:pt x="3204" y="1"/>
                    <a:pt x="2945" y="49"/>
                    <a:pt x="2675" y="154"/>
                  </a:cubicBezTo>
                  <a:cubicBezTo>
                    <a:pt x="1" y="1187"/>
                    <a:pt x="1206" y="3781"/>
                    <a:pt x="2158" y="5112"/>
                  </a:cubicBezTo>
                  <a:cubicBezTo>
                    <a:pt x="2858" y="6065"/>
                    <a:pt x="5085" y="7167"/>
                    <a:pt x="5085" y="7167"/>
                  </a:cubicBezTo>
                  <a:cubicBezTo>
                    <a:pt x="7064" y="4719"/>
                    <a:pt x="5876" y="1"/>
                    <a:pt x="34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1"/>
            <p:cNvSpPr/>
            <p:nvPr/>
          </p:nvSpPr>
          <p:spPr>
            <a:xfrm>
              <a:off x="6060875" y="2857825"/>
              <a:ext cx="34425" cy="62000"/>
            </a:xfrm>
            <a:custGeom>
              <a:rect b="b" l="l" r="r" t="t"/>
              <a:pathLst>
                <a:path extrusionOk="0" h="2480" w="1377">
                  <a:moveTo>
                    <a:pt x="954" y="0"/>
                  </a:moveTo>
                  <a:cubicBezTo>
                    <a:pt x="814" y="0"/>
                    <a:pt x="670" y="71"/>
                    <a:pt x="607" y="233"/>
                  </a:cubicBezTo>
                  <a:cubicBezTo>
                    <a:pt x="377" y="819"/>
                    <a:pt x="182" y="1427"/>
                    <a:pt x="56" y="2047"/>
                  </a:cubicBezTo>
                  <a:cubicBezTo>
                    <a:pt x="1" y="2309"/>
                    <a:pt x="219" y="2480"/>
                    <a:pt x="422" y="2480"/>
                  </a:cubicBezTo>
                  <a:cubicBezTo>
                    <a:pt x="557" y="2480"/>
                    <a:pt x="685" y="2404"/>
                    <a:pt x="722" y="2230"/>
                  </a:cubicBezTo>
                  <a:cubicBezTo>
                    <a:pt x="859" y="1611"/>
                    <a:pt x="1043" y="1002"/>
                    <a:pt x="1273" y="417"/>
                  </a:cubicBezTo>
                  <a:cubicBezTo>
                    <a:pt x="1377" y="166"/>
                    <a:pt x="1169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1"/>
            <p:cNvSpPr/>
            <p:nvPr/>
          </p:nvSpPr>
          <p:spPr>
            <a:xfrm>
              <a:off x="6123225" y="2865225"/>
              <a:ext cx="20400" cy="62225"/>
            </a:xfrm>
            <a:custGeom>
              <a:rect b="b" l="l" r="r" t="t"/>
              <a:pathLst>
                <a:path extrusionOk="0" h="2489" w="816">
                  <a:moveTo>
                    <a:pt x="473" y="0"/>
                  </a:moveTo>
                  <a:cubicBezTo>
                    <a:pt x="299" y="0"/>
                    <a:pt x="121" y="109"/>
                    <a:pt x="110" y="327"/>
                  </a:cubicBezTo>
                  <a:cubicBezTo>
                    <a:pt x="87" y="936"/>
                    <a:pt x="53" y="1544"/>
                    <a:pt x="18" y="2152"/>
                  </a:cubicBezTo>
                  <a:cubicBezTo>
                    <a:pt x="1" y="2376"/>
                    <a:pt x="164" y="2488"/>
                    <a:pt x="337" y="2488"/>
                  </a:cubicBezTo>
                  <a:cubicBezTo>
                    <a:pt x="509" y="2488"/>
                    <a:pt x="690" y="2376"/>
                    <a:pt x="707" y="2152"/>
                  </a:cubicBezTo>
                  <a:cubicBezTo>
                    <a:pt x="741" y="1544"/>
                    <a:pt x="776" y="936"/>
                    <a:pt x="810" y="327"/>
                  </a:cubicBezTo>
                  <a:cubicBezTo>
                    <a:pt x="816" y="109"/>
                    <a:pt x="646" y="0"/>
                    <a:pt x="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71"/>
            <p:cNvSpPr/>
            <p:nvPr/>
          </p:nvSpPr>
          <p:spPr>
            <a:xfrm>
              <a:off x="6197975" y="2865225"/>
              <a:ext cx="24825" cy="62125"/>
            </a:xfrm>
            <a:custGeom>
              <a:rect b="b" l="l" r="r" t="t"/>
              <a:pathLst>
                <a:path extrusionOk="0" h="2485" w="993">
                  <a:moveTo>
                    <a:pt x="344" y="0"/>
                  </a:moveTo>
                  <a:cubicBezTo>
                    <a:pt x="170" y="0"/>
                    <a:pt x="1" y="109"/>
                    <a:pt x="12" y="327"/>
                  </a:cubicBezTo>
                  <a:cubicBezTo>
                    <a:pt x="35" y="970"/>
                    <a:pt x="127" y="1613"/>
                    <a:pt x="265" y="2244"/>
                  </a:cubicBezTo>
                  <a:cubicBezTo>
                    <a:pt x="305" y="2412"/>
                    <a:pt x="434" y="2485"/>
                    <a:pt x="568" y="2485"/>
                  </a:cubicBezTo>
                  <a:cubicBezTo>
                    <a:pt x="774" y="2485"/>
                    <a:pt x="993" y="2313"/>
                    <a:pt x="930" y="2049"/>
                  </a:cubicBezTo>
                  <a:cubicBezTo>
                    <a:pt x="804" y="1487"/>
                    <a:pt x="724" y="913"/>
                    <a:pt x="701" y="327"/>
                  </a:cubicBezTo>
                  <a:cubicBezTo>
                    <a:pt x="695" y="109"/>
                    <a:pt x="51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71"/>
            <p:cNvSpPr/>
            <p:nvPr/>
          </p:nvSpPr>
          <p:spPr>
            <a:xfrm>
              <a:off x="6246675" y="2860325"/>
              <a:ext cx="35175" cy="56050"/>
            </a:xfrm>
            <a:custGeom>
              <a:rect b="b" l="l" r="r" t="t"/>
              <a:pathLst>
                <a:path extrusionOk="0" h="2242" w="1407">
                  <a:moveTo>
                    <a:pt x="465" y="0"/>
                  </a:moveTo>
                  <a:cubicBezTo>
                    <a:pt x="244" y="0"/>
                    <a:pt x="1" y="252"/>
                    <a:pt x="119" y="535"/>
                  </a:cubicBezTo>
                  <a:cubicBezTo>
                    <a:pt x="325" y="1006"/>
                    <a:pt x="509" y="1499"/>
                    <a:pt x="658" y="1993"/>
                  </a:cubicBezTo>
                  <a:cubicBezTo>
                    <a:pt x="708" y="2167"/>
                    <a:pt x="847" y="2242"/>
                    <a:pt x="986" y="2242"/>
                  </a:cubicBezTo>
                  <a:cubicBezTo>
                    <a:pt x="1195" y="2242"/>
                    <a:pt x="1407" y="2071"/>
                    <a:pt x="1324" y="1809"/>
                  </a:cubicBezTo>
                  <a:cubicBezTo>
                    <a:pt x="1152" y="1258"/>
                    <a:pt x="956" y="707"/>
                    <a:pt x="715" y="179"/>
                  </a:cubicBezTo>
                  <a:cubicBezTo>
                    <a:pt x="661" y="53"/>
                    <a:pt x="565" y="0"/>
                    <a:pt x="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71"/>
            <p:cNvSpPr/>
            <p:nvPr/>
          </p:nvSpPr>
          <p:spPr>
            <a:xfrm>
              <a:off x="6096700" y="2834375"/>
              <a:ext cx="76625" cy="48225"/>
            </a:xfrm>
            <a:custGeom>
              <a:rect b="b" l="l" r="r" t="t"/>
              <a:pathLst>
                <a:path extrusionOk="0" h="1929" w="3065">
                  <a:moveTo>
                    <a:pt x="0" y="1"/>
                  </a:moveTo>
                  <a:lnTo>
                    <a:pt x="0" y="1"/>
                  </a:lnTo>
                  <a:cubicBezTo>
                    <a:pt x="126" y="586"/>
                    <a:pt x="299" y="1171"/>
                    <a:pt x="494" y="1734"/>
                  </a:cubicBezTo>
                  <a:cubicBezTo>
                    <a:pt x="953" y="1871"/>
                    <a:pt x="1423" y="1929"/>
                    <a:pt x="1894" y="1929"/>
                  </a:cubicBezTo>
                  <a:lnTo>
                    <a:pt x="3065" y="1929"/>
                  </a:lnTo>
                  <a:cubicBezTo>
                    <a:pt x="2881" y="1401"/>
                    <a:pt x="2743" y="873"/>
                    <a:pt x="2629" y="322"/>
                  </a:cubicBezTo>
                  <a:cubicBezTo>
                    <a:pt x="1745" y="288"/>
                    <a:pt x="873" y="173"/>
                    <a:pt x="0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1"/>
            <p:cNvSpPr/>
            <p:nvPr/>
          </p:nvSpPr>
          <p:spPr>
            <a:xfrm>
              <a:off x="6081200" y="2625200"/>
              <a:ext cx="88975" cy="217225"/>
            </a:xfrm>
            <a:custGeom>
              <a:rect b="b" l="l" r="r" t="t"/>
              <a:pathLst>
                <a:path extrusionOk="0" h="8689" w="3559">
                  <a:moveTo>
                    <a:pt x="2514" y="1"/>
                  </a:moveTo>
                  <a:cubicBezTo>
                    <a:pt x="2009" y="1"/>
                    <a:pt x="1493" y="81"/>
                    <a:pt x="1010" y="230"/>
                  </a:cubicBezTo>
                  <a:cubicBezTo>
                    <a:pt x="138" y="2859"/>
                    <a:pt x="0" y="5670"/>
                    <a:pt x="609" y="8368"/>
                  </a:cubicBezTo>
                  <a:cubicBezTo>
                    <a:pt x="1481" y="8540"/>
                    <a:pt x="2365" y="8655"/>
                    <a:pt x="3249" y="8689"/>
                  </a:cubicBezTo>
                  <a:cubicBezTo>
                    <a:pt x="2663" y="5889"/>
                    <a:pt x="2916" y="2847"/>
                    <a:pt x="3558" y="1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1"/>
            <p:cNvSpPr/>
            <p:nvPr/>
          </p:nvSpPr>
          <p:spPr>
            <a:xfrm>
              <a:off x="6031550" y="2816025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1" y="0"/>
                  </a:moveTo>
                  <a:cubicBezTo>
                    <a:pt x="667" y="1205"/>
                    <a:pt x="1780" y="2089"/>
                    <a:pt x="3100" y="2468"/>
                  </a:cubicBezTo>
                  <a:cubicBezTo>
                    <a:pt x="2893" y="1905"/>
                    <a:pt x="2732" y="1320"/>
                    <a:pt x="2595" y="735"/>
                  </a:cubicBezTo>
                  <a:cubicBezTo>
                    <a:pt x="1711" y="562"/>
                    <a:pt x="850" y="31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1"/>
            <p:cNvSpPr/>
            <p:nvPr/>
          </p:nvSpPr>
          <p:spPr>
            <a:xfrm>
              <a:off x="6015500" y="2630950"/>
              <a:ext cx="90975" cy="203450"/>
            </a:xfrm>
            <a:custGeom>
              <a:rect b="b" l="l" r="r" t="t"/>
              <a:pathLst>
                <a:path extrusionOk="0" h="8138" w="3639">
                  <a:moveTo>
                    <a:pt x="3638" y="0"/>
                  </a:moveTo>
                  <a:lnTo>
                    <a:pt x="3638" y="0"/>
                  </a:lnTo>
                  <a:cubicBezTo>
                    <a:pt x="1481" y="677"/>
                    <a:pt x="0" y="2663"/>
                    <a:pt x="0" y="4924"/>
                  </a:cubicBezTo>
                  <a:cubicBezTo>
                    <a:pt x="0" y="5796"/>
                    <a:pt x="218" y="6646"/>
                    <a:pt x="643" y="7403"/>
                  </a:cubicBezTo>
                  <a:cubicBezTo>
                    <a:pt x="1492" y="7713"/>
                    <a:pt x="2353" y="7965"/>
                    <a:pt x="3237" y="8138"/>
                  </a:cubicBezTo>
                  <a:cubicBezTo>
                    <a:pt x="2628" y="5440"/>
                    <a:pt x="2766" y="2629"/>
                    <a:pt x="36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1"/>
            <p:cNvSpPr/>
            <p:nvPr/>
          </p:nvSpPr>
          <p:spPr>
            <a:xfrm>
              <a:off x="6162400" y="2838400"/>
              <a:ext cx="86400" cy="44200"/>
            </a:xfrm>
            <a:custGeom>
              <a:rect b="b" l="l" r="r" t="t"/>
              <a:pathLst>
                <a:path extrusionOk="0" h="1768" w="3456">
                  <a:moveTo>
                    <a:pt x="3019" y="0"/>
                  </a:moveTo>
                  <a:cubicBezTo>
                    <a:pt x="2263" y="122"/>
                    <a:pt x="1500" y="178"/>
                    <a:pt x="736" y="178"/>
                  </a:cubicBezTo>
                  <a:cubicBezTo>
                    <a:pt x="491" y="178"/>
                    <a:pt x="246" y="172"/>
                    <a:pt x="1" y="161"/>
                  </a:cubicBezTo>
                  <a:lnTo>
                    <a:pt x="1" y="161"/>
                  </a:lnTo>
                  <a:cubicBezTo>
                    <a:pt x="104" y="712"/>
                    <a:pt x="253" y="1240"/>
                    <a:pt x="425" y="1768"/>
                  </a:cubicBezTo>
                  <a:lnTo>
                    <a:pt x="2652" y="1768"/>
                  </a:lnTo>
                  <a:cubicBezTo>
                    <a:pt x="2916" y="1768"/>
                    <a:pt x="3191" y="1756"/>
                    <a:pt x="3455" y="1710"/>
                  </a:cubicBezTo>
                  <a:cubicBezTo>
                    <a:pt x="3283" y="1148"/>
                    <a:pt x="3145" y="574"/>
                    <a:pt x="30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1"/>
            <p:cNvSpPr/>
            <p:nvPr/>
          </p:nvSpPr>
          <p:spPr>
            <a:xfrm>
              <a:off x="6147775" y="26252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4" y="1"/>
                  </a:moveTo>
                  <a:cubicBezTo>
                    <a:pt x="253" y="2836"/>
                    <a:pt x="0" y="5889"/>
                    <a:pt x="574" y="8689"/>
                  </a:cubicBezTo>
                  <a:cubicBezTo>
                    <a:pt x="822" y="8700"/>
                    <a:pt x="1069" y="8706"/>
                    <a:pt x="1316" y="8706"/>
                  </a:cubicBezTo>
                  <a:cubicBezTo>
                    <a:pt x="2086" y="8706"/>
                    <a:pt x="2851" y="8650"/>
                    <a:pt x="3616" y="8528"/>
                  </a:cubicBezTo>
                  <a:cubicBezTo>
                    <a:pt x="3019" y="5739"/>
                    <a:pt x="2973" y="2847"/>
                    <a:pt x="3753" y="35"/>
                  </a:cubicBezTo>
                  <a:cubicBezTo>
                    <a:pt x="3581" y="12"/>
                    <a:pt x="3409" y="1"/>
                    <a:pt x="32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1"/>
            <p:cNvSpPr/>
            <p:nvPr/>
          </p:nvSpPr>
          <p:spPr>
            <a:xfrm>
              <a:off x="6222075" y="2626075"/>
              <a:ext cx="135475" cy="212350"/>
            </a:xfrm>
            <a:custGeom>
              <a:rect b="b" l="l" r="r" t="t"/>
              <a:pathLst>
                <a:path extrusionOk="0" h="8494" w="5419">
                  <a:moveTo>
                    <a:pt x="793" y="0"/>
                  </a:moveTo>
                  <a:cubicBezTo>
                    <a:pt x="1" y="2812"/>
                    <a:pt x="47" y="5704"/>
                    <a:pt x="644" y="8493"/>
                  </a:cubicBezTo>
                  <a:cubicBezTo>
                    <a:pt x="2285" y="8241"/>
                    <a:pt x="3834" y="7690"/>
                    <a:pt x="5131" y="6795"/>
                  </a:cubicBezTo>
                  <a:cubicBezTo>
                    <a:pt x="5326" y="6255"/>
                    <a:pt x="5418" y="5693"/>
                    <a:pt x="5418" y="5119"/>
                  </a:cubicBezTo>
                  <a:cubicBezTo>
                    <a:pt x="5407" y="2479"/>
                    <a:pt x="3410" y="264"/>
                    <a:pt x="793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1"/>
            <p:cNvSpPr/>
            <p:nvPr/>
          </p:nvSpPr>
          <p:spPr>
            <a:xfrm>
              <a:off x="6238150" y="2795925"/>
              <a:ext cx="112225" cy="85250"/>
            </a:xfrm>
            <a:custGeom>
              <a:rect b="b" l="l" r="r" t="t"/>
              <a:pathLst>
                <a:path extrusionOk="0" h="3410" w="4489">
                  <a:moveTo>
                    <a:pt x="4488" y="1"/>
                  </a:moveTo>
                  <a:lnTo>
                    <a:pt x="4488" y="1"/>
                  </a:lnTo>
                  <a:cubicBezTo>
                    <a:pt x="3180" y="896"/>
                    <a:pt x="1630" y="1447"/>
                    <a:pt x="1" y="1699"/>
                  </a:cubicBezTo>
                  <a:cubicBezTo>
                    <a:pt x="115" y="2273"/>
                    <a:pt x="265" y="2847"/>
                    <a:pt x="425" y="3409"/>
                  </a:cubicBezTo>
                  <a:cubicBezTo>
                    <a:pt x="2307" y="3099"/>
                    <a:pt x="3857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71"/>
            <p:cNvSpPr/>
            <p:nvPr/>
          </p:nvSpPr>
          <p:spPr>
            <a:xfrm>
              <a:off x="6284050" y="2722175"/>
              <a:ext cx="29300" cy="24900"/>
            </a:xfrm>
            <a:custGeom>
              <a:rect b="b" l="l" r="r" t="t"/>
              <a:pathLst>
                <a:path extrusionOk="0" h="996" w="1172">
                  <a:moveTo>
                    <a:pt x="667" y="1"/>
                  </a:moveTo>
                  <a:cubicBezTo>
                    <a:pt x="230" y="1"/>
                    <a:pt x="1" y="529"/>
                    <a:pt x="322" y="850"/>
                  </a:cubicBezTo>
                  <a:cubicBezTo>
                    <a:pt x="422" y="950"/>
                    <a:pt x="546" y="995"/>
                    <a:pt x="668" y="995"/>
                  </a:cubicBezTo>
                  <a:cubicBezTo>
                    <a:pt x="924" y="995"/>
                    <a:pt x="1172" y="798"/>
                    <a:pt x="1172" y="495"/>
                  </a:cubicBezTo>
                  <a:cubicBezTo>
                    <a:pt x="1172" y="219"/>
                    <a:pt x="942" y="1"/>
                    <a:pt x="6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71"/>
            <p:cNvSpPr/>
            <p:nvPr/>
          </p:nvSpPr>
          <p:spPr>
            <a:xfrm>
              <a:off x="6256525" y="2757775"/>
              <a:ext cx="68300" cy="58400"/>
            </a:xfrm>
            <a:custGeom>
              <a:rect b="b" l="l" r="r" t="t"/>
              <a:pathLst>
                <a:path extrusionOk="0" h="2336" w="2732">
                  <a:moveTo>
                    <a:pt x="1561" y="0"/>
                  </a:moveTo>
                  <a:cubicBezTo>
                    <a:pt x="528" y="0"/>
                    <a:pt x="0" y="1251"/>
                    <a:pt x="735" y="1986"/>
                  </a:cubicBezTo>
                  <a:cubicBezTo>
                    <a:pt x="976" y="2227"/>
                    <a:pt x="1271" y="2335"/>
                    <a:pt x="1559" y="2335"/>
                  </a:cubicBezTo>
                  <a:cubicBezTo>
                    <a:pt x="2160" y="2335"/>
                    <a:pt x="2732" y="1865"/>
                    <a:pt x="2732" y="1159"/>
                  </a:cubicBezTo>
                  <a:cubicBezTo>
                    <a:pt x="2732" y="517"/>
                    <a:pt x="2215" y="0"/>
                    <a:pt x="1561" y="0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1"/>
            <p:cNvSpPr/>
            <p:nvPr/>
          </p:nvSpPr>
          <p:spPr>
            <a:xfrm>
              <a:off x="6005725" y="2504325"/>
              <a:ext cx="194025" cy="156475"/>
            </a:xfrm>
            <a:custGeom>
              <a:rect b="b" l="l" r="r" t="t"/>
              <a:pathLst>
                <a:path extrusionOk="0" h="6259" w="7761">
                  <a:moveTo>
                    <a:pt x="3454" y="0"/>
                  </a:moveTo>
                  <a:cubicBezTo>
                    <a:pt x="3001" y="0"/>
                    <a:pt x="2551" y="163"/>
                    <a:pt x="2136" y="532"/>
                  </a:cubicBezTo>
                  <a:cubicBezTo>
                    <a:pt x="1" y="2437"/>
                    <a:pt x="2032" y="4445"/>
                    <a:pt x="3398" y="5352"/>
                  </a:cubicBezTo>
                  <a:cubicBezTo>
                    <a:pt x="4374" y="6006"/>
                    <a:pt x="6853" y="6259"/>
                    <a:pt x="6853" y="6259"/>
                  </a:cubicBezTo>
                  <a:cubicBezTo>
                    <a:pt x="7760" y="3546"/>
                    <a:pt x="5570" y="0"/>
                    <a:pt x="3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1"/>
            <p:cNvSpPr/>
            <p:nvPr/>
          </p:nvSpPr>
          <p:spPr>
            <a:xfrm>
              <a:off x="6197975" y="2535675"/>
              <a:ext cx="132875" cy="111925"/>
            </a:xfrm>
            <a:custGeom>
              <a:rect b="b" l="l" r="r" t="t"/>
              <a:pathLst>
                <a:path extrusionOk="0" h="4477" w="5315">
                  <a:moveTo>
                    <a:pt x="2847" y="1"/>
                  </a:moveTo>
                  <a:cubicBezTo>
                    <a:pt x="2847" y="1"/>
                    <a:pt x="1573" y="1619"/>
                    <a:pt x="1573" y="1619"/>
                  </a:cubicBezTo>
                  <a:cubicBezTo>
                    <a:pt x="1562" y="1619"/>
                    <a:pt x="1" y="253"/>
                    <a:pt x="1" y="253"/>
                  </a:cubicBezTo>
                  <a:lnTo>
                    <a:pt x="1" y="253"/>
                  </a:lnTo>
                  <a:lnTo>
                    <a:pt x="620" y="4006"/>
                  </a:lnTo>
                  <a:lnTo>
                    <a:pt x="4121" y="4477"/>
                  </a:lnTo>
                  <a:lnTo>
                    <a:pt x="5315" y="1424"/>
                  </a:lnTo>
                  <a:lnTo>
                    <a:pt x="3467" y="191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2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p72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 sz="3000"/>
          </a:p>
        </p:txBody>
      </p:sp>
      <p:grpSp>
        <p:nvGrpSpPr>
          <p:cNvPr id="2050" name="Google Shape;2050;p72"/>
          <p:cNvGrpSpPr/>
          <p:nvPr/>
        </p:nvGrpSpPr>
        <p:grpSpPr>
          <a:xfrm>
            <a:off x="719966" y="1235816"/>
            <a:ext cx="2061411" cy="3288952"/>
            <a:chOff x="-1118100" y="-573700"/>
            <a:chExt cx="3786575" cy="6041425"/>
          </a:xfrm>
        </p:grpSpPr>
        <p:sp>
          <p:nvSpPr>
            <p:cNvPr id="2051" name="Google Shape;2051;p72"/>
            <p:cNvSpPr/>
            <p:nvPr/>
          </p:nvSpPr>
          <p:spPr>
            <a:xfrm>
              <a:off x="-682275" y="38461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2"/>
            <p:cNvSpPr/>
            <p:nvPr/>
          </p:nvSpPr>
          <p:spPr>
            <a:xfrm>
              <a:off x="160300" y="3844425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2"/>
            <p:cNvSpPr/>
            <p:nvPr/>
          </p:nvSpPr>
          <p:spPr>
            <a:xfrm>
              <a:off x="1002850" y="38421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72"/>
            <p:cNvSpPr/>
            <p:nvPr/>
          </p:nvSpPr>
          <p:spPr>
            <a:xfrm>
              <a:off x="-246950" y="45758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2"/>
            <p:cNvSpPr/>
            <p:nvPr/>
          </p:nvSpPr>
          <p:spPr>
            <a:xfrm>
              <a:off x="596175" y="4574150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2"/>
            <p:cNvSpPr/>
            <p:nvPr/>
          </p:nvSpPr>
          <p:spPr>
            <a:xfrm>
              <a:off x="-710850" y="2360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2"/>
            <p:cNvSpPr/>
            <p:nvPr/>
          </p:nvSpPr>
          <p:spPr>
            <a:xfrm>
              <a:off x="131725" y="2358525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2"/>
            <p:cNvSpPr/>
            <p:nvPr/>
          </p:nvSpPr>
          <p:spPr>
            <a:xfrm>
              <a:off x="974275" y="235625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2"/>
            <p:cNvSpPr/>
            <p:nvPr/>
          </p:nvSpPr>
          <p:spPr>
            <a:xfrm>
              <a:off x="-1118100" y="3091700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72"/>
            <p:cNvSpPr/>
            <p:nvPr/>
          </p:nvSpPr>
          <p:spPr>
            <a:xfrm>
              <a:off x="-275525" y="3089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2"/>
            <p:cNvSpPr/>
            <p:nvPr/>
          </p:nvSpPr>
          <p:spPr>
            <a:xfrm>
              <a:off x="-710850" y="8838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72"/>
            <p:cNvSpPr/>
            <p:nvPr/>
          </p:nvSpPr>
          <p:spPr>
            <a:xfrm>
              <a:off x="131725" y="88215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2"/>
            <p:cNvSpPr/>
            <p:nvPr/>
          </p:nvSpPr>
          <p:spPr>
            <a:xfrm>
              <a:off x="974275" y="8798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214" y="0"/>
                  </a:moveTo>
                  <a:lnTo>
                    <a:pt x="1" y="9348"/>
                  </a:lnTo>
                  <a:lnTo>
                    <a:pt x="482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8" y="8523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72"/>
            <p:cNvSpPr/>
            <p:nvPr/>
          </p:nvSpPr>
          <p:spPr>
            <a:xfrm>
              <a:off x="-1118100" y="161532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72"/>
            <p:cNvSpPr/>
            <p:nvPr/>
          </p:nvSpPr>
          <p:spPr>
            <a:xfrm>
              <a:off x="567600" y="1611875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191" y="1"/>
                  </a:moveTo>
                  <a:lnTo>
                    <a:pt x="1" y="9326"/>
                  </a:lnTo>
                  <a:lnTo>
                    <a:pt x="459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2"/>
            <p:cNvSpPr/>
            <p:nvPr/>
          </p:nvSpPr>
          <p:spPr>
            <a:xfrm>
              <a:off x="-710850" y="-5719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72"/>
            <p:cNvSpPr/>
            <p:nvPr/>
          </p:nvSpPr>
          <p:spPr>
            <a:xfrm>
              <a:off x="131725" y="-573700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72"/>
            <p:cNvSpPr/>
            <p:nvPr/>
          </p:nvSpPr>
          <p:spPr>
            <a:xfrm>
              <a:off x="-1118100" y="159475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72"/>
            <p:cNvSpPr/>
            <p:nvPr/>
          </p:nvSpPr>
          <p:spPr>
            <a:xfrm>
              <a:off x="-275525" y="157750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72"/>
            <p:cNvSpPr/>
            <p:nvPr/>
          </p:nvSpPr>
          <p:spPr>
            <a:xfrm>
              <a:off x="1884325" y="3844425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72"/>
            <p:cNvSpPr/>
            <p:nvPr/>
          </p:nvSpPr>
          <p:spPr>
            <a:xfrm>
              <a:off x="1855750" y="2358525"/>
              <a:ext cx="784150" cy="891275"/>
            </a:xfrm>
            <a:custGeom>
              <a:rect b="b" l="l" r="r" t="t"/>
              <a:pathLst>
                <a:path extrusionOk="0" h="35651" w="31366">
                  <a:moveTo>
                    <a:pt x="15213" y="1"/>
                  </a:moveTo>
                  <a:lnTo>
                    <a:pt x="0" y="9326"/>
                  </a:lnTo>
                  <a:lnTo>
                    <a:pt x="481" y="27151"/>
                  </a:lnTo>
                  <a:lnTo>
                    <a:pt x="16153" y="35651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2"/>
            <p:cNvSpPr/>
            <p:nvPr/>
          </p:nvSpPr>
          <p:spPr>
            <a:xfrm>
              <a:off x="1410400" y="3089975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3" name="Google Shape;2073;p72"/>
          <p:cNvGrpSpPr/>
          <p:nvPr/>
        </p:nvGrpSpPr>
        <p:grpSpPr>
          <a:xfrm>
            <a:off x="5594818" y="3261911"/>
            <a:ext cx="997116" cy="1334499"/>
            <a:chOff x="2956417" y="1528176"/>
            <a:chExt cx="762263" cy="1020182"/>
          </a:xfrm>
        </p:grpSpPr>
        <p:sp>
          <p:nvSpPr>
            <p:cNvPr id="2074" name="Google Shape;2074;p72"/>
            <p:cNvSpPr/>
            <p:nvPr/>
          </p:nvSpPr>
          <p:spPr>
            <a:xfrm flipH="1">
              <a:off x="3224806" y="1528176"/>
              <a:ext cx="493873" cy="561687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72"/>
            <p:cNvSpPr/>
            <p:nvPr/>
          </p:nvSpPr>
          <p:spPr>
            <a:xfrm flipH="1">
              <a:off x="2956417" y="1987033"/>
              <a:ext cx="493873" cy="56132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6" name="Google Shape;2076;p72"/>
          <p:cNvGrpSpPr/>
          <p:nvPr/>
        </p:nvGrpSpPr>
        <p:grpSpPr>
          <a:xfrm>
            <a:off x="3142025" y="3254948"/>
            <a:ext cx="1696722" cy="1348431"/>
            <a:chOff x="2694168" y="3375285"/>
            <a:chExt cx="1286760" cy="1022701"/>
          </a:xfrm>
        </p:grpSpPr>
        <p:sp>
          <p:nvSpPr>
            <p:cNvPr id="2077" name="Google Shape;2077;p72"/>
            <p:cNvSpPr/>
            <p:nvPr/>
          </p:nvSpPr>
          <p:spPr>
            <a:xfrm flipH="1">
              <a:off x="3487070" y="3836315"/>
              <a:ext cx="493858" cy="561671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72"/>
            <p:cNvSpPr/>
            <p:nvPr/>
          </p:nvSpPr>
          <p:spPr>
            <a:xfrm flipH="1">
              <a:off x="3224806" y="3376372"/>
              <a:ext cx="493873" cy="561687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72"/>
            <p:cNvSpPr/>
            <p:nvPr/>
          </p:nvSpPr>
          <p:spPr>
            <a:xfrm flipH="1">
              <a:off x="2956417" y="3835228"/>
              <a:ext cx="493873" cy="56132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72"/>
            <p:cNvSpPr/>
            <p:nvPr/>
          </p:nvSpPr>
          <p:spPr>
            <a:xfrm flipH="1">
              <a:off x="2694168" y="3375285"/>
              <a:ext cx="493858" cy="561687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1" name="Google Shape;2081;p72"/>
          <p:cNvGrpSpPr/>
          <p:nvPr/>
        </p:nvGrpSpPr>
        <p:grpSpPr>
          <a:xfrm flipH="1">
            <a:off x="5291279" y="1338628"/>
            <a:ext cx="1220634" cy="1334533"/>
            <a:chOff x="5949775" y="2481625"/>
            <a:chExt cx="407775" cy="445825"/>
          </a:xfrm>
        </p:grpSpPr>
        <p:sp>
          <p:nvSpPr>
            <p:cNvPr id="2082" name="Google Shape;2082;p72"/>
            <p:cNvSpPr/>
            <p:nvPr/>
          </p:nvSpPr>
          <p:spPr>
            <a:xfrm>
              <a:off x="5949775" y="2746875"/>
              <a:ext cx="72925" cy="42200"/>
            </a:xfrm>
            <a:custGeom>
              <a:rect b="b" l="l" r="r" t="t"/>
              <a:pathLst>
                <a:path extrusionOk="0" h="1688" w="2917">
                  <a:moveTo>
                    <a:pt x="2916" y="0"/>
                  </a:moveTo>
                  <a:lnTo>
                    <a:pt x="1" y="849"/>
                  </a:lnTo>
                  <a:lnTo>
                    <a:pt x="2916" y="1687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72"/>
            <p:cNvSpPr/>
            <p:nvPr/>
          </p:nvSpPr>
          <p:spPr>
            <a:xfrm>
              <a:off x="6061400" y="2481625"/>
              <a:ext cx="176625" cy="179175"/>
            </a:xfrm>
            <a:custGeom>
              <a:rect b="b" l="l" r="r" t="t"/>
              <a:pathLst>
                <a:path extrusionOk="0" h="7167" w="7065">
                  <a:moveTo>
                    <a:pt x="3451" y="1"/>
                  </a:moveTo>
                  <a:cubicBezTo>
                    <a:pt x="3204" y="1"/>
                    <a:pt x="2945" y="49"/>
                    <a:pt x="2675" y="154"/>
                  </a:cubicBezTo>
                  <a:cubicBezTo>
                    <a:pt x="1" y="1187"/>
                    <a:pt x="1206" y="3781"/>
                    <a:pt x="2158" y="5112"/>
                  </a:cubicBezTo>
                  <a:cubicBezTo>
                    <a:pt x="2858" y="6065"/>
                    <a:pt x="5085" y="7167"/>
                    <a:pt x="5085" y="7167"/>
                  </a:cubicBezTo>
                  <a:cubicBezTo>
                    <a:pt x="7064" y="4719"/>
                    <a:pt x="5876" y="1"/>
                    <a:pt x="34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72"/>
            <p:cNvSpPr/>
            <p:nvPr/>
          </p:nvSpPr>
          <p:spPr>
            <a:xfrm>
              <a:off x="6060875" y="2857825"/>
              <a:ext cx="34425" cy="62000"/>
            </a:xfrm>
            <a:custGeom>
              <a:rect b="b" l="l" r="r" t="t"/>
              <a:pathLst>
                <a:path extrusionOk="0" h="2480" w="1377">
                  <a:moveTo>
                    <a:pt x="954" y="0"/>
                  </a:moveTo>
                  <a:cubicBezTo>
                    <a:pt x="814" y="0"/>
                    <a:pt x="670" y="71"/>
                    <a:pt x="607" y="233"/>
                  </a:cubicBezTo>
                  <a:cubicBezTo>
                    <a:pt x="377" y="819"/>
                    <a:pt x="182" y="1427"/>
                    <a:pt x="56" y="2047"/>
                  </a:cubicBezTo>
                  <a:cubicBezTo>
                    <a:pt x="1" y="2309"/>
                    <a:pt x="219" y="2480"/>
                    <a:pt x="422" y="2480"/>
                  </a:cubicBezTo>
                  <a:cubicBezTo>
                    <a:pt x="557" y="2480"/>
                    <a:pt x="685" y="2404"/>
                    <a:pt x="722" y="2230"/>
                  </a:cubicBezTo>
                  <a:cubicBezTo>
                    <a:pt x="859" y="1611"/>
                    <a:pt x="1043" y="1002"/>
                    <a:pt x="1273" y="417"/>
                  </a:cubicBezTo>
                  <a:cubicBezTo>
                    <a:pt x="1377" y="166"/>
                    <a:pt x="1169" y="0"/>
                    <a:pt x="9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72"/>
            <p:cNvSpPr/>
            <p:nvPr/>
          </p:nvSpPr>
          <p:spPr>
            <a:xfrm>
              <a:off x="6123225" y="2865225"/>
              <a:ext cx="20400" cy="62225"/>
            </a:xfrm>
            <a:custGeom>
              <a:rect b="b" l="l" r="r" t="t"/>
              <a:pathLst>
                <a:path extrusionOk="0" h="2489" w="816">
                  <a:moveTo>
                    <a:pt x="473" y="0"/>
                  </a:moveTo>
                  <a:cubicBezTo>
                    <a:pt x="299" y="0"/>
                    <a:pt x="121" y="109"/>
                    <a:pt x="110" y="327"/>
                  </a:cubicBezTo>
                  <a:cubicBezTo>
                    <a:pt x="87" y="936"/>
                    <a:pt x="53" y="1544"/>
                    <a:pt x="18" y="2152"/>
                  </a:cubicBezTo>
                  <a:cubicBezTo>
                    <a:pt x="1" y="2376"/>
                    <a:pt x="164" y="2488"/>
                    <a:pt x="337" y="2488"/>
                  </a:cubicBezTo>
                  <a:cubicBezTo>
                    <a:pt x="509" y="2488"/>
                    <a:pt x="690" y="2376"/>
                    <a:pt x="707" y="2152"/>
                  </a:cubicBezTo>
                  <a:cubicBezTo>
                    <a:pt x="741" y="1544"/>
                    <a:pt x="776" y="936"/>
                    <a:pt x="810" y="327"/>
                  </a:cubicBezTo>
                  <a:cubicBezTo>
                    <a:pt x="816" y="109"/>
                    <a:pt x="646" y="0"/>
                    <a:pt x="4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72"/>
            <p:cNvSpPr/>
            <p:nvPr/>
          </p:nvSpPr>
          <p:spPr>
            <a:xfrm>
              <a:off x="6197975" y="2865225"/>
              <a:ext cx="24825" cy="62125"/>
            </a:xfrm>
            <a:custGeom>
              <a:rect b="b" l="l" r="r" t="t"/>
              <a:pathLst>
                <a:path extrusionOk="0" h="2485" w="993">
                  <a:moveTo>
                    <a:pt x="344" y="0"/>
                  </a:moveTo>
                  <a:cubicBezTo>
                    <a:pt x="170" y="0"/>
                    <a:pt x="1" y="109"/>
                    <a:pt x="12" y="327"/>
                  </a:cubicBezTo>
                  <a:cubicBezTo>
                    <a:pt x="35" y="970"/>
                    <a:pt x="127" y="1613"/>
                    <a:pt x="265" y="2244"/>
                  </a:cubicBezTo>
                  <a:cubicBezTo>
                    <a:pt x="305" y="2412"/>
                    <a:pt x="434" y="2485"/>
                    <a:pt x="568" y="2485"/>
                  </a:cubicBezTo>
                  <a:cubicBezTo>
                    <a:pt x="774" y="2485"/>
                    <a:pt x="993" y="2313"/>
                    <a:pt x="930" y="2049"/>
                  </a:cubicBezTo>
                  <a:cubicBezTo>
                    <a:pt x="804" y="1487"/>
                    <a:pt x="724" y="913"/>
                    <a:pt x="701" y="327"/>
                  </a:cubicBezTo>
                  <a:cubicBezTo>
                    <a:pt x="695" y="109"/>
                    <a:pt x="517" y="0"/>
                    <a:pt x="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72"/>
            <p:cNvSpPr/>
            <p:nvPr/>
          </p:nvSpPr>
          <p:spPr>
            <a:xfrm>
              <a:off x="6246675" y="2860325"/>
              <a:ext cx="35175" cy="56050"/>
            </a:xfrm>
            <a:custGeom>
              <a:rect b="b" l="l" r="r" t="t"/>
              <a:pathLst>
                <a:path extrusionOk="0" h="2242" w="1407">
                  <a:moveTo>
                    <a:pt x="465" y="0"/>
                  </a:moveTo>
                  <a:cubicBezTo>
                    <a:pt x="244" y="0"/>
                    <a:pt x="1" y="252"/>
                    <a:pt x="119" y="535"/>
                  </a:cubicBezTo>
                  <a:cubicBezTo>
                    <a:pt x="325" y="1006"/>
                    <a:pt x="509" y="1499"/>
                    <a:pt x="658" y="1993"/>
                  </a:cubicBezTo>
                  <a:cubicBezTo>
                    <a:pt x="708" y="2167"/>
                    <a:pt x="847" y="2242"/>
                    <a:pt x="986" y="2242"/>
                  </a:cubicBezTo>
                  <a:cubicBezTo>
                    <a:pt x="1195" y="2242"/>
                    <a:pt x="1407" y="2071"/>
                    <a:pt x="1324" y="1809"/>
                  </a:cubicBezTo>
                  <a:cubicBezTo>
                    <a:pt x="1152" y="1258"/>
                    <a:pt x="956" y="707"/>
                    <a:pt x="715" y="179"/>
                  </a:cubicBezTo>
                  <a:cubicBezTo>
                    <a:pt x="661" y="53"/>
                    <a:pt x="565" y="0"/>
                    <a:pt x="4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72"/>
            <p:cNvSpPr/>
            <p:nvPr/>
          </p:nvSpPr>
          <p:spPr>
            <a:xfrm>
              <a:off x="6096700" y="2834375"/>
              <a:ext cx="76625" cy="48225"/>
            </a:xfrm>
            <a:custGeom>
              <a:rect b="b" l="l" r="r" t="t"/>
              <a:pathLst>
                <a:path extrusionOk="0" h="1929" w="3065">
                  <a:moveTo>
                    <a:pt x="0" y="1"/>
                  </a:moveTo>
                  <a:lnTo>
                    <a:pt x="0" y="1"/>
                  </a:lnTo>
                  <a:cubicBezTo>
                    <a:pt x="126" y="586"/>
                    <a:pt x="299" y="1171"/>
                    <a:pt x="494" y="1734"/>
                  </a:cubicBezTo>
                  <a:cubicBezTo>
                    <a:pt x="953" y="1871"/>
                    <a:pt x="1423" y="1929"/>
                    <a:pt x="1894" y="1929"/>
                  </a:cubicBezTo>
                  <a:lnTo>
                    <a:pt x="3065" y="1929"/>
                  </a:lnTo>
                  <a:cubicBezTo>
                    <a:pt x="2881" y="1401"/>
                    <a:pt x="2743" y="873"/>
                    <a:pt x="2629" y="322"/>
                  </a:cubicBezTo>
                  <a:cubicBezTo>
                    <a:pt x="1745" y="288"/>
                    <a:pt x="873" y="173"/>
                    <a:pt x="0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72"/>
            <p:cNvSpPr/>
            <p:nvPr/>
          </p:nvSpPr>
          <p:spPr>
            <a:xfrm>
              <a:off x="6081200" y="2625200"/>
              <a:ext cx="88975" cy="217225"/>
            </a:xfrm>
            <a:custGeom>
              <a:rect b="b" l="l" r="r" t="t"/>
              <a:pathLst>
                <a:path extrusionOk="0" h="8689" w="3559">
                  <a:moveTo>
                    <a:pt x="2514" y="1"/>
                  </a:moveTo>
                  <a:cubicBezTo>
                    <a:pt x="2009" y="1"/>
                    <a:pt x="1493" y="81"/>
                    <a:pt x="1010" y="230"/>
                  </a:cubicBezTo>
                  <a:cubicBezTo>
                    <a:pt x="138" y="2859"/>
                    <a:pt x="0" y="5670"/>
                    <a:pt x="609" y="8368"/>
                  </a:cubicBezTo>
                  <a:cubicBezTo>
                    <a:pt x="1481" y="8540"/>
                    <a:pt x="2365" y="8655"/>
                    <a:pt x="3249" y="8689"/>
                  </a:cubicBezTo>
                  <a:cubicBezTo>
                    <a:pt x="2663" y="5889"/>
                    <a:pt x="2916" y="2847"/>
                    <a:pt x="3558" y="1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72"/>
            <p:cNvSpPr/>
            <p:nvPr/>
          </p:nvSpPr>
          <p:spPr>
            <a:xfrm>
              <a:off x="6031550" y="2816025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1" y="0"/>
                  </a:moveTo>
                  <a:cubicBezTo>
                    <a:pt x="667" y="1205"/>
                    <a:pt x="1780" y="2089"/>
                    <a:pt x="3100" y="2468"/>
                  </a:cubicBezTo>
                  <a:cubicBezTo>
                    <a:pt x="2893" y="1905"/>
                    <a:pt x="2732" y="1320"/>
                    <a:pt x="2595" y="735"/>
                  </a:cubicBezTo>
                  <a:cubicBezTo>
                    <a:pt x="1711" y="562"/>
                    <a:pt x="850" y="31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72"/>
            <p:cNvSpPr/>
            <p:nvPr/>
          </p:nvSpPr>
          <p:spPr>
            <a:xfrm>
              <a:off x="6015500" y="2630950"/>
              <a:ext cx="90975" cy="203450"/>
            </a:xfrm>
            <a:custGeom>
              <a:rect b="b" l="l" r="r" t="t"/>
              <a:pathLst>
                <a:path extrusionOk="0" h="8138" w="3639">
                  <a:moveTo>
                    <a:pt x="3638" y="0"/>
                  </a:moveTo>
                  <a:lnTo>
                    <a:pt x="3638" y="0"/>
                  </a:lnTo>
                  <a:cubicBezTo>
                    <a:pt x="1481" y="677"/>
                    <a:pt x="0" y="2663"/>
                    <a:pt x="0" y="4924"/>
                  </a:cubicBezTo>
                  <a:cubicBezTo>
                    <a:pt x="0" y="5796"/>
                    <a:pt x="218" y="6646"/>
                    <a:pt x="643" y="7403"/>
                  </a:cubicBezTo>
                  <a:cubicBezTo>
                    <a:pt x="1492" y="7713"/>
                    <a:pt x="2353" y="7965"/>
                    <a:pt x="3237" y="8138"/>
                  </a:cubicBezTo>
                  <a:cubicBezTo>
                    <a:pt x="2628" y="5440"/>
                    <a:pt x="2766" y="2629"/>
                    <a:pt x="36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72"/>
            <p:cNvSpPr/>
            <p:nvPr/>
          </p:nvSpPr>
          <p:spPr>
            <a:xfrm>
              <a:off x="6162400" y="2838400"/>
              <a:ext cx="86400" cy="44200"/>
            </a:xfrm>
            <a:custGeom>
              <a:rect b="b" l="l" r="r" t="t"/>
              <a:pathLst>
                <a:path extrusionOk="0" h="1768" w="3456">
                  <a:moveTo>
                    <a:pt x="3019" y="0"/>
                  </a:moveTo>
                  <a:cubicBezTo>
                    <a:pt x="2263" y="122"/>
                    <a:pt x="1500" y="178"/>
                    <a:pt x="736" y="178"/>
                  </a:cubicBezTo>
                  <a:cubicBezTo>
                    <a:pt x="491" y="178"/>
                    <a:pt x="246" y="172"/>
                    <a:pt x="1" y="161"/>
                  </a:cubicBezTo>
                  <a:lnTo>
                    <a:pt x="1" y="161"/>
                  </a:lnTo>
                  <a:cubicBezTo>
                    <a:pt x="104" y="712"/>
                    <a:pt x="253" y="1240"/>
                    <a:pt x="425" y="1768"/>
                  </a:cubicBezTo>
                  <a:lnTo>
                    <a:pt x="2652" y="1768"/>
                  </a:lnTo>
                  <a:cubicBezTo>
                    <a:pt x="2916" y="1768"/>
                    <a:pt x="3191" y="1756"/>
                    <a:pt x="3455" y="1710"/>
                  </a:cubicBezTo>
                  <a:cubicBezTo>
                    <a:pt x="3283" y="1148"/>
                    <a:pt x="3145" y="574"/>
                    <a:pt x="30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72"/>
            <p:cNvSpPr/>
            <p:nvPr/>
          </p:nvSpPr>
          <p:spPr>
            <a:xfrm>
              <a:off x="6147775" y="26252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4" y="1"/>
                  </a:moveTo>
                  <a:cubicBezTo>
                    <a:pt x="253" y="2836"/>
                    <a:pt x="0" y="5889"/>
                    <a:pt x="574" y="8689"/>
                  </a:cubicBezTo>
                  <a:cubicBezTo>
                    <a:pt x="822" y="8700"/>
                    <a:pt x="1069" y="8706"/>
                    <a:pt x="1316" y="8706"/>
                  </a:cubicBezTo>
                  <a:cubicBezTo>
                    <a:pt x="2086" y="8706"/>
                    <a:pt x="2851" y="8650"/>
                    <a:pt x="3616" y="8528"/>
                  </a:cubicBezTo>
                  <a:cubicBezTo>
                    <a:pt x="3019" y="5739"/>
                    <a:pt x="2973" y="2847"/>
                    <a:pt x="3753" y="35"/>
                  </a:cubicBezTo>
                  <a:cubicBezTo>
                    <a:pt x="3581" y="12"/>
                    <a:pt x="3409" y="1"/>
                    <a:pt x="32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72"/>
            <p:cNvSpPr/>
            <p:nvPr/>
          </p:nvSpPr>
          <p:spPr>
            <a:xfrm>
              <a:off x="6222075" y="2626075"/>
              <a:ext cx="135475" cy="212350"/>
            </a:xfrm>
            <a:custGeom>
              <a:rect b="b" l="l" r="r" t="t"/>
              <a:pathLst>
                <a:path extrusionOk="0" h="8494" w="5419">
                  <a:moveTo>
                    <a:pt x="793" y="0"/>
                  </a:moveTo>
                  <a:cubicBezTo>
                    <a:pt x="1" y="2812"/>
                    <a:pt x="47" y="5704"/>
                    <a:pt x="644" y="8493"/>
                  </a:cubicBezTo>
                  <a:cubicBezTo>
                    <a:pt x="2285" y="8241"/>
                    <a:pt x="3834" y="7690"/>
                    <a:pt x="5131" y="6795"/>
                  </a:cubicBezTo>
                  <a:cubicBezTo>
                    <a:pt x="5326" y="6255"/>
                    <a:pt x="5418" y="5693"/>
                    <a:pt x="5418" y="5119"/>
                  </a:cubicBezTo>
                  <a:cubicBezTo>
                    <a:pt x="5407" y="2479"/>
                    <a:pt x="3410" y="264"/>
                    <a:pt x="793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72"/>
            <p:cNvSpPr/>
            <p:nvPr/>
          </p:nvSpPr>
          <p:spPr>
            <a:xfrm>
              <a:off x="6238150" y="2795925"/>
              <a:ext cx="112225" cy="85250"/>
            </a:xfrm>
            <a:custGeom>
              <a:rect b="b" l="l" r="r" t="t"/>
              <a:pathLst>
                <a:path extrusionOk="0" h="3410" w="4489">
                  <a:moveTo>
                    <a:pt x="4488" y="1"/>
                  </a:moveTo>
                  <a:lnTo>
                    <a:pt x="4488" y="1"/>
                  </a:lnTo>
                  <a:cubicBezTo>
                    <a:pt x="3180" y="896"/>
                    <a:pt x="1630" y="1447"/>
                    <a:pt x="1" y="1699"/>
                  </a:cubicBezTo>
                  <a:cubicBezTo>
                    <a:pt x="115" y="2273"/>
                    <a:pt x="265" y="2847"/>
                    <a:pt x="425" y="3409"/>
                  </a:cubicBezTo>
                  <a:cubicBezTo>
                    <a:pt x="2307" y="3099"/>
                    <a:pt x="3857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72"/>
            <p:cNvSpPr/>
            <p:nvPr/>
          </p:nvSpPr>
          <p:spPr>
            <a:xfrm>
              <a:off x="6284050" y="2722175"/>
              <a:ext cx="29300" cy="24900"/>
            </a:xfrm>
            <a:custGeom>
              <a:rect b="b" l="l" r="r" t="t"/>
              <a:pathLst>
                <a:path extrusionOk="0" h="996" w="1172">
                  <a:moveTo>
                    <a:pt x="667" y="1"/>
                  </a:moveTo>
                  <a:cubicBezTo>
                    <a:pt x="230" y="1"/>
                    <a:pt x="1" y="529"/>
                    <a:pt x="322" y="850"/>
                  </a:cubicBezTo>
                  <a:cubicBezTo>
                    <a:pt x="422" y="950"/>
                    <a:pt x="546" y="995"/>
                    <a:pt x="668" y="995"/>
                  </a:cubicBezTo>
                  <a:cubicBezTo>
                    <a:pt x="924" y="995"/>
                    <a:pt x="1172" y="798"/>
                    <a:pt x="1172" y="495"/>
                  </a:cubicBezTo>
                  <a:cubicBezTo>
                    <a:pt x="1172" y="219"/>
                    <a:pt x="942" y="1"/>
                    <a:pt x="6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72"/>
            <p:cNvSpPr/>
            <p:nvPr/>
          </p:nvSpPr>
          <p:spPr>
            <a:xfrm>
              <a:off x="6256525" y="2757775"/>
              <a:ext cx="68300" cy="58400"/>
            </a:xfrm>
            <a:custGeom>
              <a:rect b="b" l="l" r="r" t="t"/>
              <a:pathLst>
                <a:path extrusionOk="0" h="2336" w="2732">
                  <a:moveTo>
                    <a:pt x="1561" y="0"/>
                  </a:moveTo>
                  <a:cubicBezTo>
                    <a:pt x="528" y="0"/>
                    <a:pt x="0" y="1251"/>
                    <a:pt x="735" y="1986"/>
                  </a:cubicBezTo>
                  <a:cubicBezTo>
                    <a:pt x="976" y="2227"/>
                    <a:pt x="1271" y="2335"/>
                    <a:pt x="1559" y="2335"/>
                  </a:cubicBezTo>
                  <a:cubicBezTo>
                    <a:pt x="2160" y="2335"/>
                    <a:pt x="2732" y="1865"/>
                    <a:pt x="2732" y="1159"/>
                  </a:cubicBezTo>
                  <a:cubicBezTo>
                    <a:pt x="2732" y="517"/>
                    <a:pt x="2215" y="0"/>
                    <a:pt x="1561" y="0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72"/>
            <p:cNvSpPr/>
            <p:nvPr/>
          </p:nvSpPr>
          <p:spPr>
            <a:xfrm>
              <a:off x="6005725" y="2504325"/>
              <a:ext cx="194025" cy="156475"/>
            </a:xfrm>
            <a:custGeom>
              <a:rect b="b" l="l" r="r" t="t"/>
              <a:pathLst>
                <a:path extrusionOk="0" h="6259" w="7761">
                  <a:moveTo>
                    <a:pt x="3454" y="0"/>
                  </a:moveTo>
                  <a:cubicBezTo>
                    <a:pt x="3001" y="0"/>
                    <a:pt x="2551" y="163"/>
                    <a:pt x="2136" y="532"/>
                  </a:cubicBezTo>
                  <a:cubicBezTo>
                    <a:pt x="1" y="2437"/>
                    <a:pt x="2032" y="4445"/>
                    <a:pt x="3398" y="5352"/>
                  </a:cubicBezTo>
                  <a:cubicBezTo>
                    <a:pt x="4374" y="6006"/>
                    <a:pt x="6853" y="6259"/>
                    <a:pt x="6853" y="6259"/>
                  </a:cubicBezTo>
                  <a:cubicBezTo>
                    <a:pt x="7760" y="3546"/>
                    <a:pt x="5570" y="0"/>
                    <a:pt x="3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72"/>
            <p:cNvSpPr/>
            <p:nvPr/>
          </p:nvSpPr>
          <p:spPr>
            <a:xfrm>
              <a:off x="6197975" y="2535675"/>
              <a:ext cx="132875" cy="111925"/>
            </a:xfrm>
            <a:custGeom>
              <a:rect b="b" l="l" r="r" t="t"/>
              <a:pathLst>
                <a:path extrusionOk="0" h="4477" w="5315">
                  <a:moveTo>
                    <a:pt x="2847" y="1"/>
                  </a:moveTo>
                  <a:cubicBezTo>
                    <a:pt x="2847" y="1"/>
                    <a:pt x="1573" y="1619"/>
                    <a:pt x="1573" y="1619"/>
                  </a:cubicBezTo>
                  <a:cubicBezTo>
                    <a:pt x="1562" y="1619"/>
                    <a:pt x="1" y="253"/>
                    <a:pt x="1" y="253"/>
                  </a:cubicBezTo>
                  <a:lnTo>
                    <a:pt x="1" y="253"/>
                  </a:lnTo>
                  <a:lnTo>
                    <a:pt x="620" y="4006"/>
                  </a:lnTo>
                  <a:lnTo>
                    <a:pt x="4121" y="4477"/>
                  </a:lnTo>
                  <a:lnTo>
                    <a:pt x="5315" y="1424"/>
                  </a:lnTo>
                  <a:lnTo>
                    <a:pt x="3467" y="1917"/>
                  </a:lnTo>
                  <a:lnTo>
                    <a:pt x="28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0" name="Google Shape;2100;p72"/>
          <p:cNvGrpSpPr/>
          <p:nvPr/>
        </p:nvGrpSpPr>
        <p:grpSpPr>
          <a:xfrm flipH="1">
            <a:off x="7012667" y="1686562"/>
            <a:ext cx="835724" cy="913821"/>
            <a:chOff x="2013650" y="1733325"/>
            <a:chExt cx="407750" cy="445875"/>
          </a:xfrm>
        </p:grpSpPr>
        <p:sp>
          <p:nvSpPr>
            <p:cNvPr id="2101" name="Google Shape;2101;p72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72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72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72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72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72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72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72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72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72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72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72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72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72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72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72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72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8" name="Google Shape;2118;p72"/>
          <p:cNvGrpSpPr/>
          <p:nvPr/>
        </p:nvGrpSpPr>
        <p:grpSpPr>
          <a:xfrm>
            <a:off x="2823027" y="1135182"/>
            <a:ext cx="1827442" cy="1741410"/>
            <a:chOff x="-354000" y="2968288"/>
            <a:chExt cx="2469850" cy="2353575"/>
          </a:xfrm>
        </p:grpSpPr>
        <p:sp>
          <p:nvSpPr>
            <p:cNvPr id="2119" name="Google Shape;2119;p72"/>
            <p:cNvSpPr/>
            <p:nvPr/>
          </p:nvSpPr>
          <p:spPr>
            <a:xfrm>
              <a:off x="53250" y="2970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73"/>
                  </a:lnTo>
                  <a:lnTo>
                    <a:pt x="16175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72"/>
            <p:cNvSpPr/>
            <p:nvPr/>
          </p:nvSpPr>
          <p:spPr>
            <a:xfrm>
              <a:off x="896375" y="296828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1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9"/>
                  </a:lnTo>
                  <a:lnTo>
                    <a:pt x="30885" y="8501"/>
                  </a:lnTo>
                  <a:lnTo>
                    <a:pt x="15191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72"/>
            <p:cNvSpPr/>
            <p:nvPr/>
          </p:nvSpPr>
          <p:spPr>
            <a:xfrm>
              <a:off x="-354000" y="3701463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48"/>
                  </a:lnTo>
                  <a:lnTo>
                    <a:pt x="481" y="27173"/>
                  </a:lnTo>
                  <a:lnTo>
                    <a:pt x="16176" y="35673"/>
                  </a:lnTo>
                  <a:lnTo>
                    <a:pt x="31366" y="26348"/>
                  </a:lnTo>
                  <a:lnTo>
                    <a:pt x="30907" y="8523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72"/>
            <p:cNvSpPr/>
            <p:nvPr/>
          </p:nvSpPr>
          <p:spPr>
            <a:xfrm>
              <a:off x="72725" y="4430038"/>
              <a:ext cx="784150" cy="891825"/>
            </a:xfrm>
            <a:custGeom>
              <a:rect b="b" l="l" r="r" t="t"/>
              <a:pathLst>
                <a:path extrusionOk="0" h="35673" w="31366">
                  <a:moveTo>
                    <a:pt x="15213" y="0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5"/>
                  </a:lnTo>
                  <a:lnTo>
                    <a:pt x="30885" y="8500"/>
                  </a:lnTo>
                  <a:lnTo>
                    <a:pt x="15213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72"/>
            <p:cNvSpPr/>
            <p:nvPr/>
          </p:nvSpPr>
          <p:spPr>
            <a:xfrm>
              <a:off x="489125" y="3699738"/>
              <a:ext cx="784175" cy="891850"/>
            </a:xfrm>
            <a:custGeom>
              <a:rect b="b" l="l" r="r" t="t"/>
              <a:pathLst>
                <a:path extrusionOk="0" h="35674" w="31367">
                  <a:moveTo>
                    <a:pt x="15191" y="0"/>
                  </a:moveTo>
                  <a:lnTo>
                    <a:pt x="1" y="9325"/>
                  </a:lnTo>
                  <a:lnTo>
                    <a:pt x="459" y="27173"/>
                  </a:lnTo>
                  <a:lnTo>
                    <a:pt x="16153" y="35673"/>
                  </a:lnTo>
                  <a:lnTo>
                    <a:pt x="31366" y="26348"/>
                  </a:lnTo>
                  <a:lnTo>
                    <a:pt x="30885" y="8500"/>
                  </a:lnTo>
                  <a:lnTo>
                    <a:pt x="15191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72"/>
            <p:cNvSpPr/>
            <p:nvPr/>
          </p:nvSpPr>
          <p:spPr>
            <a:xfrm>
              <a:off x="915275" y="4428313"/>
              <a:ext cx="784175" cy="891275"/>
            </a:xfrm>
            <a:custGeom>
              <a:rect b="b" l="l" r="r" t="t"/>
              <a:pathLst>
                <a:path extrusionOk="0" h="35651" w="31367">
                  <a:moveTo>
                    <a:pt x="15214" y="0"/>
                  </a:moveTo>
                  <a:lnTo>
                    <a:pt x="1" y="9325"/>
                  </a:lnTo>
                  <a:lnTo>
                    <a:pt x="482" y="27150"/>
                  </a:lnTo>
                  <a:lnTo>
                    <a:pt x="16176" y="35650"/>
                  </a:lnTo>
                  <a:lnTo>
                    <a:pt x="31366" y="26325"/>
                  </a:lnTo>
                  <a:lnTo>
                    <a:pt x="30908" y="8501"/>
                  </a:lnTo>
                  <a:lnTo>
                    <a:pt x="15214" y="0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72"/>
            <p:cNvSpPr/>
            <p:nvPr/>
          </p:nvSpPr>
          <p:spPr>
            <a:xfrm>
              <a:off x="1331700" y="3698013"/>
              <a:ext cx="784150" cy="891850"/>
            </a:xfrm>
            <a:custGeom>
              <a:rect b="b" l="l" r="r" t="t"/>
              <a:pathLst>
                <a:path extrusionOk="0" h="35674" w="31366">
                  <a:moveTo>
                    <a:pt x="15213" y="1"/>
                  </a:moveTo>
                  <a:lnTo>
                    <a:pt x="0" y="9325"/>
                  </a:lnTo>
                  <a:lnTo>
                    <a:pt x="481" y="27150"/>
                  </a:lnTo>
                  <a:lnTo>
                    <a:pt x="16153" y="35673"/>
                  </a:lnTo>
                  <a:lnTo>
                    <a:pt x="31366" y="26326"/>
                  </a:lnTo>
                  <a:lnTo>
                    <a:pt x="30885" y="8501"/>
                  </a:lnTo>
                  <a:lnTo>
                    <a:pt x="15213" y="1"/>
                  </a:lnTo>
                  <a:close/>
                </a:path>
              </a:pathLst>
            </a:custGeom>
            <a:solidFill>
              <a:srgbClr val="FFDB45">
                <a:alpha val="536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p73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131" name="Google Shape;2131;p73"/>
          <p:cNvSpPr txBox="1"/>
          <p:nvPr>
            <p:ph idx="1" type="body"/>
          </p:nvPr>
        </p:nvSpPr>
        <p:spPr>
          <a:xfrm>
            <a:off x="1497675" y="1293325"/>
            <a:ext cx="6214500" cy="3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Mali SemiBold"/>
                <a:ea typeface="Mali SemiBold"/>
                <a:cs typeface="Mali SemiBold"/>
                <a:sym typeface="Mali SemiBold"/>
              </a:rPr>
              <a:t>Vectors</a:t>
            </a:r>
            <a:endParaRPr>
              <a:solidFill>
                <a:schemeClr val="accent2"/>
              </a:solidFill>
              <a:latin typeface="Mali SemiBold"/>
              <a:ea typeface="Mali SemiBold"/>
              <a:cs typeface="Mali SemiBold"/>
              <a:sym typeface="Mali SemiBold"/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Original hand drawn leadership composition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Flat elements relation to honey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Mali SemiBold"/>
                <a:ea typeface="Mali SemiBold"/>
                <a:cs typeface="Mali SemiBold"/>
                <a:sym typeface="Mali SemiBold"/>
              </a:rPr>
              <a:t>Photos</a:t>
            </a:r>
            <a:endParaRPr>
              <a:solidFill>
                <a:schemeClr val="accent3"/>
              </a:solidFill>
              <a:latin typeface="Mali SemiBold"/>
              <a:ea typeface="Mali SemiBold"/>
              <a:cs typeface="Mali SemiBold"/>
              <a:sym typeface="Mali SemiBold"/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Group of childrens covering their faces with books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Girl with glasses reading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Little girl covering her face with book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High angle childrens with books reading</a:t>
            </a:r>
            <a:endParaRPr/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9"/>
              </a:rPr>
              <a:t>Copy-space cute boy with book </a:t>
            </a:r>
            <a:endParaRPr/>
          </a:p>
          <a:p>
            <a:pPr indent="0" lvl="0" marL="2413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413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135" name="Shape 2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7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7" name="Google Shape;2137;p74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8" name="Google Shape;2138;p74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142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Google Shape;2143;p75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4" name="Google Shape;2144;p75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5" name="Google Shape;2145;p75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Mali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https://fonts.google.com/specimen/Mali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Nunito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https://fonts.google.com/specimen/Nunito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46" name="Google Shape;2146;p75"/>
          <p:cNvGrpSpPr/>
          <p:nvPr/>
        </p:nvGrpSpPr>
        <p:grpSpPr>
          <a:xfrm>
            <a:off x="2052638" y="3498875"/>
            <a:ext cx="3976875" cy="754200"/>
            <a:chOff x="2052655" y="3498875"/>
            <a:chExt cx="3976875" cy="754200"/>
          </a:xfrm>
        </p:grpSpPr>
        <p:sp>
          <p:nvSpPr>
            <p:cNvPr id="2147" name="Google Shape;2147;p75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F0B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75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DB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75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A50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75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70331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75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#fff0b3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52" name="Google Shape;2152;p75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#ffdb45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153" name="Google Shape;2153;p75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#ffa500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2154" name="Google Shape;2154;p75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#703316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grpSp>
        <p:nvGrpSpPr>
          <p:cNvPr id="2155" name="Google Shape;2155;p75"/>
          <p:cNvGrpSpPr/>
          <p:nvPr/>
        </p:nvGrpSpPr>
        <p:grpSpPr>
          <a:xfrm>
            <a:off x="6299952" y="3498875"/>
            <a:ext cx="791411" cy="754200"/>
            <a:chOff x="5238120" y="3498875"/>
            <a:chExt cx="791411" cy="754200"/>
          </a:xfrm>
        </p:grpSpPr>
        <p:sp>
          <p:nvSpPr>
            <p:cNvPr id="2156" name="Google Shape;2156;p75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5EB2F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75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#5eb2fc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40"/>
          <p:cNvSpPr/>
          <p:nvPr/>
        </p:nvSpPr>
        <p:spPr>
          <a:xfrm>
            <a:off x="3607088" y="2363986"/>
            <a:ext cx="1020604" cy="1159905"/>
          </a:xfrm>
          <a:custGeom>
            <a:rect b="b" l="l" r="r" t="t"/>
            <a:pathLst>
              <a:path extrusionOk="0" h="35651" w="31367">
                <a:moveTo>
                  <a:pt x="15191" y="0"/>
                </a:moveTo>
                <a:lnTo>
                  <a:pt x="0" y="9325"/>
                </a:lnTo>
                <a:lnTo>
                  <a:pt x="482" y="27150"/>
                </a:lnTo>
                <a:lnTo>
                  <a:pt x="16153" y="35650"/>
                </a:lnTo>
                <a:lnTo>
                  <a:pt x="31366" y="26325"/>
                </a:lnTo>
                <a:lnTo>
                  <a:pt x="30885" y="8500"/>
                </a:lnTo>
                <a:lnTo>
                  <a:pt x="15191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40"/>
          <p:cNvSpPr/>
          <p:nvPr/>
        </p:nvSpPr>
        <p:spPr>
          <a:xfrm>
            <a:off x="2963599" y="1304925"/>
            <a:ext cx="1020604" cy="1159816"/>
          </a:xfrm>
          <a:custGeom>
            <a:rect b="b" l="l" r="r" t="t"/>
            <a:pathLst>
              <a:path extrusionOk="0" h="35651" w="31367">
                <a:moveTo>
                  <a:pt x="15191" y="0"/>
                </a:moveTo>
                <a:lnTo>
                  <a:pt x="0" y="9325"/>
                </a:lnTo>
                <a:lnTo>
                  <a:pt x="482" y="27150"/>
                </a:lnTo>
                <a:lnTo>
                  <a:pt x="16153" y="35650"/>
                </a:lnTo>
                <a:lnTo>
                  <a:pt x="31366" y="26325"/>
                </a:lnTo>
                <a:lnTo>
                  <a:pt x="30885" y="8500"/>
                </a:lnTo>
                <a:lnTo>
                  <a:pt x="15191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40"/>
          <p:cNvSpPr txBox="1"/>
          <p:nvPr>
            <p:ph idx="9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148" name="Google Shape;1148;p40"/>
          <p:cNvSpPr txBox="1"/>
          <p:nvPr>
            <p:ph idx="1" type="subTitle"/>
          </p:nvPr>
        </p:nvSpPr>
        <p:spPr>
          <a:xfrm flipH="1">
            <a:off x="4260325" y="1724213"/>
            <a:ext cx="24099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149" name="Google Shape;1149;p40"/>
          <p:cNvSpPr txBox="1"/>
          <p:nvPr>
            <p:ph idx="2" type="subTitle"/>
          </p:nvPr>
        </p:nvSpPr>
        <p:spPr>
          <a:xfrm>
            <a:off x="4260325" y="3930976"/>
            <a:ext cx="24099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150" name="Google Shape;1150;p40"/>
          <p:cNvSpPr txBox="1"/>
          <p:nvPr>
            <p:ph idx="3" type="subTitle"/>
          </p:nvPr>
        </p:nvSpPr>
        <p:spPr>
          <a:xfrm flipH="1">
            <a:off x="4908025" y="2814479"/>
            <a:ext cx="2409900" cy="7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151" name="Google Shape;1151;p40"/>
          <p:cNvSpPr txBox="1"/>
          <p:nvPr>
            <p:ph idx="4" type="subTitle"/>
          </p:nvPr>
        </p:nvSpPr>
        <p:spPr>
          <a:xfrm flipH="1">
            <a:off x="4260325" y="1141688"/>
            <a:ext cx="2634000" cy="74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152" name="Google Shape;1152;p40"/>
          <p:cNvSpPr txBox="1"/>
          <p:nvPr>
            <p:ph idx="5" type="subTitle"/>
          </p:nvPr>
        </p:nvSpPr>
        <p:spPr>
          <a:xfrm>
            <a:off x="4260325" y="3329401"/>
            <a:ext cx="2409900" cy="74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153" name="Google Shape;1153;p40"/>
          <p:cNvSpPr txBox="1"/>
          <p:nvPr>
            <p:ph idx="6" type="subTitle"/>
          </p:nvPr>
        </p:nvSpPr>
        <p:spPr>
          <a:xfrm flipH="1">
            <a:off x="4908025" y="2327654"/>
            <a:ext cx="2680800" cy="6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</a:t>
            </a:r>
            <a:endParaRPr/>
          </a:p>
        </p:txBody>
      </p:sp>
      <p:sp>
        <p:nvSpPr>
          <p:cNvPr id="1154" name="Google Shape;1154;p40"/>
          <p:cNvSpPr txBox="1"/>
          <p:nvPr>
            <p:ph idx="8" type="title"/>
          </p:nvPr>
        </p:nvSpPr>
        <p:spPr>
          <a:xfrm>
            <a:off x="2812064" y="1595968"/>
            <a:ext cx="1323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li Medium"/>
                <a:ea typeface="Mali Medium"/>
                <a:cs typeface="Mali Medium"/>
                <a:sym typeface="Mali Medium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01</a:t>
            </a:r>
            <a:endParaRPr>
              <a:solidFill>
                <a:schemeClr val="accent2"/>
              </a:solidFill>
              <a:latin typeface="Mali Medium"/>
              <a:ea typeface="Mali Medium"/>
              <a:cs typeface="Mali Medium"/>
              <a:sym typeface="Mali Medium"/>
            </a:endParaRPr>
          </a:p>
        </p:txBody>
      </p:sp>
      <p:sp>
        <p:nvSpPr>
          <p:cNvPr id="1155" name="Google Shape;1155;p40"/>
          <p:cNvSpPr txBox="1"/>
          <p:nvPr>
            <p:ph idx="7" type="title"/>
          </p:nvPr>
        </p:nvSpPr>
        <p:spPr>
          <a:xfrm>
            <a:off x="3455589" y="2655068"/>
            <a:ext cx="1323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uFill>
                  <a:noFill/>
                </a:uFill>
                <a:latin typeface="Mali Medium"/>
                <a:ea typeface="Mali Medium"/>
                <a:cs typeface="Mali Medium"/>
                <a:sym typeface="Mali Medium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02</a:t>
            </a:r>
            <a:endParaRPr>
              <a:solidFill>
                <a:schemeClr val="accent3"/>
              </a:solidFill>
              <a:latin typeface="Mali Medium"/>
              <a:ea typeface="Mali Medium"/>
              <a:cs typeface="Mali Medium"/>
              <a:sym typeface="Mali Medium"/>
            </a:endParaRPr>
          </a:p>
        </p:txBody>
      </p:sp>
      <p:sp>
        <p:nvSpPr>
          <p:cNvPr id="1156" name="Google Shape;1156;p40"/>
          <p:cNvSpPr/>
          <p:nvPr/>
        </p:nvSpPr>
        <p:spPr>
          <a:xfrm>
            <a:off x="2963562" y="3423122"/>
            <a:ext cx="1020604" cy="1159905"/>
          </a:xfrm>
          <a:custGeom>
            <a:rect b="b" l="l" r="r" t="t"/>
            <a:pathLst>
              <a:path extrusionOk="0" h="35651" w="31367">
                <a:moveTo>
                  <a:pt x="15191" y="0"/>
                </a:moveTo>
                <a:lnTo>
                  <a:pt x="0" y="9325"/>
                </a:lnTo>
                <a:lnTo>
                  <a:pt x="482" y="27150"/>
                </a:lnTo>
                <a:lnTo>
                  <a:pt x="16153" y="35650"/>
                </a:lnTo>
                <a:lnTo>
                  <a:pt x="31366" y="26325"/>
                </a:lnTo>
                <a:lnTo>
                  <a:pt x="30885" y="8500"/>
                </a:lnTo>
                <a:lnTo>
                  <a:pt x="15191" y="0"/>
                </a:lnTo>
                <a:close/>
              </a:path>
            </a:pathLst>
          </a:cu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40"/>
          <p:cNvSpPr txBox="1"/>
          <p:nvPr>
            <p:ph type="title"/>
          </p:nvPr>
        </p:nvSpPr>
        <p:spPr>
          <a:xfrm flipH="1">
            <a:off x="2881427" y="3714151"/>
            <a:ext cx="1209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li Medium"/>
                <a:ea typeface="Mali Medium"/>
                <a:cs typeface="Mali Medium"/>
                <a:sym typeface="Mali Medium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03</a:t>
            </a:r>
            <a:endParaRPr>
              <a:solidFill>
                <a:schemeClr val="accent2"/>
              </a:solidFill>
              <a:latin typeface="Mali Medium"/>
              <a:ea typeface="Mali Medium"/>
              <a:cs typeface="Mali Medium"/>
              <a:sym typeface="Mali Medium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16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p7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3" name="Google Shape;2163;p76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64" name="Google Shape;2164;p76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2165" name="Google Shape;2165;p76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76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7" name="Google Shape;2167;p76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2168" name="Google Shape;2168;p76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76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76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76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2" name="Google Shape;2172;p76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2173" name="Google Shape;2173;p76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76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5" name="Google Shape;2175;p76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2176" name="Google Shape;2176;p76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76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76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9" name="Google Shape;2179;p76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2180" name="Google Shape;2180;p76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76"/>
            <p:cNvSpPr/>
            <p:nvPr/>
          </p:nvSpPr>
          <p:spPr>
            <a:xfrm>
              <a:off x="4916811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2" name="Google Shape;2182;p76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2183" name="Google Shape;2183;p76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76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76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76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7" name="Google Shape;2187;p76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2188" name="Google Shape;2188;p76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76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76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76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2" name="Google Shape;2192;p76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2193" name="Google Shape;2193;p76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76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76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76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76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8" name="Google Shape;2198;p76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2199" name="Google Shape;2199;p76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6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76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6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3" name="Google Shape;2203;p76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2204" name="Google Shape;2204;p76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6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6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7" name="Google Shape;2207;p76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2208" name="Google Shape;2208;p76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6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6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6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6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6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4" name="Google Shape;2214;p76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2215" name="Google Shape;2215;p76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6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6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6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6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6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6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2" name="Google Shape;2222;p76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3" name="Google Shape;2223;p76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4" name="Google Shape;2224;p76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5" name="Google Shape;2225;p76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6" name="Google Shape;2226;p76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227" name="Google Shape;2227;p76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6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9" name="Google Shape;2229;p76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230" name="Google Shape;2230;p76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6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2" name="Google Shape;2232;p76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2233" name="Google Shape;2233;p76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6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5" name="Google Shape;2235;p76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236" name="Google Shape;2236;p76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6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8" name="Google Shape;2238;p76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2239" name="Google Shape;2239;p76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6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1" name="Google Shape;2241;p76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2242" name="Google Shape;2242;p76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6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4" name="Google Shape;2244;p76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245" name="Google Shape;2245;p76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6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7" name="Google Shape;2247;p76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2248" name="Google Shape;2248;p76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6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6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1" name="Google Shape;2251;p76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252" name="Google Shape;2252;p76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6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6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5" name="Google Shape;2255;p76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256" name="Google Shape;2256;p76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6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6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9" name="Google Shape;2259;p76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260" name="Google Shape;2260;p76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6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6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3" name="Google Shape;2263;p76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264" name="Google Shape;2264;p76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6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6" name="Google Shape;2266;p76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7" name="Google Shape;2267;p76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8" name="Google Shape;2268;p76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9" name="Google Shape;2269;p76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0" name="Google Shape;2270;p76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1" name="Google Shape;2271;p76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2" name="Google Shape;2272;p76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2273" name="Google Shape;2273;p76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6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5" name="Google Shape;2275;p76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2276" name="Google Shape;2276;p76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6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8" name="Google Shape;2278;p76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279" name="Google Shape;2279;p76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6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1" name="Google Shape;2281;p76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2" name="Google Shape;2282;p76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3" name="Google Shape;2283;p76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4" name="Google Shape;2284;p76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285" name="Google Shape;2285;p76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6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6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6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6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6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6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6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6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4" name="Google Shape;2294;p76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295" name="Google Shape;2295;p76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6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7" name="Google Shape;2297;p76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298" name="Google Shape;2298;p76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6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6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6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6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6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76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76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76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76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6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6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6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6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6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6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6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6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6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6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8" name="Google Shape;2318;p76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319" name="Google Shape;2319;p76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76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6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6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6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6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6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6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6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6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6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6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6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76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76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76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76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76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76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76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76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76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76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76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76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76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76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76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76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76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76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76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76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76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76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76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76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76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6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6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76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76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76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76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6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6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6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6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6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6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6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6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6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76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76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6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6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6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6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6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6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6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6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6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76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76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6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76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76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6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76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76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6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76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76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76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76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76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7" name="Google Shape;2397;p76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2398" name="Google Shape;2398;p76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76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76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76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2" name="Google Shape;2402;p76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2403" name="Google Shape;2403;p76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76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76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6" name="Google Shape;2406;p76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2407" name="Google Shape;2407;p76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76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76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0" name="Google Shape;2410;p76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2411" name="Google Shape;2411;p76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76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3" name="Google Shape;2413;p76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2414" name="Google Shape;2414;p76"/>
            <p:cNvSpPr/>
            <p:nvPr/>
          </p:nvSpPr>
          <p:spPr>
            <a:xfrm>
              <a:off x="4411970" y="3780383"/>
              <a:ext cx="797845" cy="220435"/>
            </a:xfrm>
            <a:custGeom>
              <a:rect b="b" l="l" r="r" t="t"/>
              <a:pathLst>
                <a:path extrusionOk="0" h="4882" w="1767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76"/>
            <p:cNvSpPr/>
            <p:nvPr/>
          </p:nvSpPr>
          <p:spPr>
            <a:xfrm>
              <a:off x="4411970" y="3940447"/>
              <a:ext cx="60414" cy="60369"/>
            </a:xfrm>
            <a:custGeom>
              <a:rect b="b" l="l" r="r" t="t"/>
              <a:pathLst>
                <a:path extrusionOk="0" h="1337" w="1338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76"/>
            <p:cNvSpPr/>
            <p:nvPr/>
          </p:nvSpPr>
          <p:spPr>
            <a:xfrm>
              <a:off x="4411970" y="3686602"/>
              <a:ext cx="228743" cy="228743"/>
            </a:xfrm>
            <a:custGeom>
              <a:rect b="b" l="l" r="r" t="t"/>
              <a:pathLst>
                <a:path extrusionOk="0" h="5066" w="5066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76"/>
            <p:cNvSpPr/>
            <p:nvPr/>
          </p:nvSpPr>
          <p:spPr>
            <a:xfrm>
              <a:off x="4442628" y="3717261"/>
              <a:ext cx="167425" cy="167425"/>
            </a:xfrm>
            <a:custGeom>
              <a:rect b="b" l="l" r="r" t="t"/>
              <a:pathLst>
                <a:path extrusionOk="0" h="3708" w="3708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76"/>
            <p:cNvSpPr/>
            <p:nvPr/>
          </p:nvSpPr>
          <p:spPr>
            <a:xfrm>
              <a:off x="4455090" y="3729723"/>
              <a:ext cx="142546" cy="142546"/>
            </a:xfrm>
            <a:custGeom>
              <a:rect b="b" l="l" r="r" t="t"/>
              <a:pathLst>
                <a:path extrusionOk="0" h="3157" w="3157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9" name="Google Shape;2419;p76"/>
          <p:cNvSpPr/>
          <p:nvPr/>
        </p:nvSpPr>
        <p:spPr>
          <a:xfrm>
            <a:off x="981722" y="2987237"/>
            <a:ext cx="822545" cy="19583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0" name="Google Shape;2420;p76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2421" name="Google Shape;2421;p76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76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76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76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5" name="Google Shape;2425;p76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2426" name="Google Shape;2426;p76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76"/>
            <p:cNvSpPr/>
            <p:nvPr/>
          </p:nvSpPr>
          <p:spPr>
            <a:xfrm>
              <a:off x="4416034" y="3308320"/>
              <a:ext cx="120286" cy="11572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8" name="Google Shape;2428;p76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2429" name="Google Shape;2429;p76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76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2431" name="Google Shape;2431;p76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fmla="val 50000" name="adj"/>
            </a:avLst>
          </a:prstGeom>
          <a:solidFill>
            <a:srgbClr val="667E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2" name="Google Shape;2432;p76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2433" name="Google Shape;2433;p76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76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5" name="Google Shape;2435;p76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2436" name="Google Shape;2436;p76"/>
            <p:cNvSpPr/>
            <p:nvPr/>
          </p:nvSpPr>
          <p:spPr>
            <a:xfrm>
              <a:off x="4411970" y="2278599"/>
              <a:ext cx="763574" cy="144443"/>
            </a:xfrm>
            <a:custGeom>
              <a:rect b="b" l="l" r="r" t="t"/>
              <a:pathLst>
                <a:path extrusionOk="0" h="3199" w="16911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76"/>
            <p:cNvSpPr/>
            <p:nvPr/>
          </p:nvSpPr>
          <p:spPr>
            <a:xfrm>
              <a:off x="4411970" y="2233974"/>
              <a:ext cx="262291" cy="144443"/>
            </a:xfrm>
            <a:custGeom>
              <a:rect b="b" l="l" r="r" t="t"/>
              <a:pathLst>
                <a:path extrusionOk="0" h="3199" w="5809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8" name="Google Shape;2438;p76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2439" name="Google Shape;2439;p7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7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1" name="Google Shape;2441;p76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2442" name="Google Shape;2442;p7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7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4" name="Google Shape;2444;p76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2445" name="Google Shape;2445;p76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76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76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76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76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76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76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76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3" name="Google Shape;2453;p76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2454" name="Google Shape;2454;p76"/>
            <p:cNvSpPr/>
            <p:nvPr/>
          </p:nvSpPr>
          <p:spPr>
            <a:xfrm>
              <a:off x="8036275" y="1522825"/>
              <a:ext cx="568251" cy="419545"/>
            </a:xfrm>
            <a:custGeom>
              <a:rect b="b" l="l" r="r" t="t"/>
              <a:pathLst>
                <a:path extrusionOk="0" h="57354" w="77683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76"/>
            <p:cNvSpPr/>
            <p:nvPr/>
          </p:nvSpPr>
          <p:spPr>
            <a:xfrm>
              <a:off x="8358375" y="1649762"/>
              <a:ext cx="456039" cy="463215"/>
            </a:xfrm>
            <a:custGeom>
              <a:rect b="b" l="l" r="r" t="t"/>
              <a:pathLst>
                <a:path extrusionOk="0" h="63324" w="62343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76"/>
            <p:cNvSpPr/>
            <p:nvPr/>
          </p:nvSpPr>
          <p:spPr>
            <a:xfrm>
              <a:off x="8465584" y="1980292"/>
              <a:ext cx="368998" cy="464042"/>
            </a:xfrm>
            <a:custGeom>
              <a:rect b="b" l="l" r="r" t="t"/>
              <a:pathLst>
                <a:path extrusionOk="0" h="63437" w="50444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76"/>
            <p:cNvSpPr/>
            <p:nvPr/>
          </p:nvSpPr>
          <p:spPr>
            <a:xfrm>
              <a:off x="8334786" y="2284073"/>
              <a:ext cx="463522" cy="468043"/>
            </a:xfrm>
            <a:custGeom>
              <a:rect b="b" l="l" r="r" t="t"/>
              <a:pathLst>
                <a:path extrusionOk="0" h="63984" w="63366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76"/>
            <p:cNvSpPr/>
            <p:nvPr/>
          </p:nvSpPr>
          <p:spPr>
            <a:xfrm>
              <a:off x="8110685" y="2444876"/>
              <a:ext cx="447276" cy="400935"/>
            </a:xfrm>
            <a:custGeom>
              <a:rect b="b" l="l" r="r" t="t"/>
              <a:pathLst>
                <a:path extrusionOk="0" h="54810" w="61145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76"/>
            <p:cNvSpPr/>
            <p:nvPr/>
          </p:nvSpPr>
          <p:spPr>
            <a:xfrm>
              <a:off x="7734911" y="2426963"/>
              <a:ext cx="434445" cy="418813"/>
            </a:xfrm>
            <a:custGeom>
              <a:rect b="b" l="l" r="r" t="t"/>
              <a:pathLst>
                <a:path extrusionOk="0" h="57254" w="59391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76"/>
            <p:cNvSpPr/>
            <p:nvPr/>
          </p:nvSpPr>
          <p:spPr>
            <a:xfrm>
              <a:off x="7525051" y="2256329"/>
              <a:ext cx="455242" cy="463215"/>
            </a:xfrm>
            <a:custGeom>
              <a:rect b="b" l="l" r="r" t="t"/>
              <a:pathLst>
                <a:path extrusionOk="0" h="63324" w="62234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76"/>
            <p:cNvSpPr/>
            <p:nvPr/>
          </p:nvSpPr>
          <p:spPr>
            <a:xfrm>
              <a:off x="7508249" y="1924972"/>
              <a:ext cx="365633" cy="464042"/>
            </a:xfrm>
            <a:custGeom>
              <a:rect b="b" l="l" r="r" t="t"/>
              <a:pathLst>
                <a:path extrusionOk="0" h="63437" w="49984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76"/>
            <p:cNvSpPr/>
            <p:nvPr/>
          </p:nvSpPr>
          <p:spPr>
            <a:xfrm>
              <a:off x="7540418" y="1617212"/>
              <a:ext cx="464261" cy="468058"/>
            </a:xfrm>
            <a:custGeom>
              <a:rect b="b" l="l" r="r" t="t"/>
              <a:pathLst>
                <a:path extrusionOk="0" h="63986" w="63467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76"/>
            <p:cNvSpPr/>
            <p:nvPr/>
          </p:nvSpPr>
          <p:spPr>
            <a:xfrm>
              <a:off x="7780728" y="1524076"/>
              <a:ext cx="374828" cy="400379"/>
            </a:xfrm>
            <a:custGeom>
              <a:rect b="b" l="l" r="r" t="t"/>
              <a:pathLst>
                <a:path extrusionOk="0" h="54734" w="51241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4" name="Google Shape;2464;p76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2465" name="Google Shape;2465;p76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76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76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76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76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6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76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76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76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76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76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76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76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76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76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76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76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76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76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76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76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6" name="Google Shape;2486;p76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2487" name="Google Shape;2487;p76"/>
            <p:cNvSpPr/>
            <p:nvPr/>
          </p:nvSpPr>
          <p:spPr>
            <a:xfrm>
              <a:off x="1898925" y="1777225"/>
              <a:ext cx="370875" cy="370500"/>
            </a:xfrm>
            <a:custGeom>
              <a:rect b="b" l="l" r="r" t="t"/>
              <a:pathLst>
                <a:path extrusionOk="0" h="14820" w="14835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76"/>
            <p:cNvSpPr/>
            <p:nvPr/>
          </p:nvSpPr>
          <p:spPr>
            <a:xfrm>
              <a:off x="2121325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76"/>
            <p:cNvSpPr/>
            <p:nvPr/>
          </p:nvSpPr>
          <p:spPr>
            <a:xfrm>
              <a:off x="1825800" y="198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76"/>
            <p:cNvSpPr/>
            <p:nvPr/>
          </p:nvSpPr>
          <p:spPr>
            <a:xfrm>
              <a:off x="2121325" y="198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76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76"/>
            <p:cNvSpPr/>
            <p:nvPr/>
          </p:nvSpPr>
          <p:spPr>
            <a:xfrm>
              <a:off x="1956875" y="1835225"/>
              <a:ext cx="254975" cy="254475"/>
            </a:xfrm>
            <a:custGeom>
              <a:rect b="b" l="l" r="r" t="t"/>
              <a:pathLst>
                <a:path extrusionOk="0" h="10179" w="10199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3" name="Google Shape;2493;p76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p76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76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6" name="Google Shape;2496;p76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1" name="Google Shape;2501;p77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2502" name="Google Shape;2502;p77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503" name="Google Shape;2503;p7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04" name="Google Shape;2504;p7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05" name="Google Shape;2505;p77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506" name="Google Shape;2506;p7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507" name="Google Shape;2507;p7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508" name="Google Shape;2508;p7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2509" name="Google Shape;2509;p7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0" name="Google Shape;2510;p7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1" name="Google Shape;2511;p7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2" name="Google Shape;2512;p7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513" name="Google Shape;2513;p7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514" name="Google Shape;2514;p77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515" name="Google Shape;2515;p7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16" name="Google Shape;2516;p7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7" name="Google Shape;2517;p77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518" name="Google Shape;2518;p7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19" name="Google Shape;2519;p7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7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7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7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7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4" name="Google Shape;2524;p77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525" name="Google Shape;2525;p7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7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527" name="Google Shape;2527;p77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528" name="Google Shape;2528;p7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7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30" name="Google Shape;2530;p7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531" name="Google Shape;2531;p77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532" name="Google Shape;2532;p7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7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534" name="Google Shape;2534;p77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535" name="Google Shape;2535;p7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36" name="Google Shape;2536;p7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7" name="Google Shape;2537;p77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538" name="Google Shape;2538;p7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2539" name="Google Shape;2539;p7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540" name="Google Shape;2540;p7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1" name="Google Shape;2541;p7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542" name="Google Shape;2542;p77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543" name="Google Shape;2543;p7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44" name="Google Shape;2544;p7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545" name="Google Shape;2545;p77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546" name="Google Shape;2546;p7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47" name="Google Shape;2547;p7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8" name="Google Shape;2548;p77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549" name="Google Shape;2549;p7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550" name="Google Shape;2550;p7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51" name="Google Shape;2551;p77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7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7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554" name="Google Shape;2554;p77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555" name="Google Shape;2555;p7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7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7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" name="Google Shape;2558;p7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" name="Google Shape;2559;p7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7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7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" name="Google Shape;2562;p7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" name="Google Shape;2563;p7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7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7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7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7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7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7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7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571" name="Google Shape;2571;p77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7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7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7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7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7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7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7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7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7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7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7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7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7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7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7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7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7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7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7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591" name="Google Shape;2591;p77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592" name="Google Shape;2592;p77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93" name="Google Shape;2593;p77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594" name="Google Shape;2594;p7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7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96" name="Google Shape;2596;p77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97" name="Google Shape;2597;p77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598" name="Google Shape;2598;p7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7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7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7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02" name="Google Shape;2602;p77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7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7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7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7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7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7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09" name="Google Shape;2609;p77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2610" name="Google Shape;2610;p7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7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7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7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14" name="Google Shape;2614;p77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7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7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7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7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7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7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7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7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7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7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7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7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7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7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7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7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7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7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7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7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7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7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7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7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7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7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7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7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43" name="Google Shape;2643;p77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2644" name="Google Shape;2644;p7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7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46" name="Google Shape;2646;p77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47" name="Google Shape;2647;p77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2648" name="Google Shape;2648;p7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2649" name="Google Shape;2649;p7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50" name="Google Shape;2650;p77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2651" name="Google Shape;2651;p7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7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53" name="Google Shape;2653;p77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7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7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7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7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7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7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7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61" name="Google Shape;2661;p77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2662" name="Google Shape;2662;p7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7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7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7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66" name="Google Shape;2666;p77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7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7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7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7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7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7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7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74" name="Google Shape;2674;p77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2675" name="Google Shape;2675;p7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6" name="Google Shape;2676;p7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7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7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79" name="Google Shape;2679;p77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7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7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7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7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7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7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7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7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7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7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7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7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7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7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7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7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696" name="Google Shape;2696;p77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7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7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7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7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7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7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7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7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7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7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7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708" name="Google Shape;2708;p77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7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7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7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7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7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7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7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7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7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7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7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7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21" name="Google Shape;2721;p77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2722" name="Google Shape;2722;p7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7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24" name="Google Shape;2724;p77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7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7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7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7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7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7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7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7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733" name="Google Shape;2733;p77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7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7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7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7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7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7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7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7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7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743" name="Google Shape;2743;p77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7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7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7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7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7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749" name="Google Shape;2749;p77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7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7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7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7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7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7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7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7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7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9" name="Google Shape;2759;p77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2760" name="Google Shape;2760;p77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7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7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7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7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7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66" name="Google Shape;2766;p77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2767" name="Google Shape;2767;p77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7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7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7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7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7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7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7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7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7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7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7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7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7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7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7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7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7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7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77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77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7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77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77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7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7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7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7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7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7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7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7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7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7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7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7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7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7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7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7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7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7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7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7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7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7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7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7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7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7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7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7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7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7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7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7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7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7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7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7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7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7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7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7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7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7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7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7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7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7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7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7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7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7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7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7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7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7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7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7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7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7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7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7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7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7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7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7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7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7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7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7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7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7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7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7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7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7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7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7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7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7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7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7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7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7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7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7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7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7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7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7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7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7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7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7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7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7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7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7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7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7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7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7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7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7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7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7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7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7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7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7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7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7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7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7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7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7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7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7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7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7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7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7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7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7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7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7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7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7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7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7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7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7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7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7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7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7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7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7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7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7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7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7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7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7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7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7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7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7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7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7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7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7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7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7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7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7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7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7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7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7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7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7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7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7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7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7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7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7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7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7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7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7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7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7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7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7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7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7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7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7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7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7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7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77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77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7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7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7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7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7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7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7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7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7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7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7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7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7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7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7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77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77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77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77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77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77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7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77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77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7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7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7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77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77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77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77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77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77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77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7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77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77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7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7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7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77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77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7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7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7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7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7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7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7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7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7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7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7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7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7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7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7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7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7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7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7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7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7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7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7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7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7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7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7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7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7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7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7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7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7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7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7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7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7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7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7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7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7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7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7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7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7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7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7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77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77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77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77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77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77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77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77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77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77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77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77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77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77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77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77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77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77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77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77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77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77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77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77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77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77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77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77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77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77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77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77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77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77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77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77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77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77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77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77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77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77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77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77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77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77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77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77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77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77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77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77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77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77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77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77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77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77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77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77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77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77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77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77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77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77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77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77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77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77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77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77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77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77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77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77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77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77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77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77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77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77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77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77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77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77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77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77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77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77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77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77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77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77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77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77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77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77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77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77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77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77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77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77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77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77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77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77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77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77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77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77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77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77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77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77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77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77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77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77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77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77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77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77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77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77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77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77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77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77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77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77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77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77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77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77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77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77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77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77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77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77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77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77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77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77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77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77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77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77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77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77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77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77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77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77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77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77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77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77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77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77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77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77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77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77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77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77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77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77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77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77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77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77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77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77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77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77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77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77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77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77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7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7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77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77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77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77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77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77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77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77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77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77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77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77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77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77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77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7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77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77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77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77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77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77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77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77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77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77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77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7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7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7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7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7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7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7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7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7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7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7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7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7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7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7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7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7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7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77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77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7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7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7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77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77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77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77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77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77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77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77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77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77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77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77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77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77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77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77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7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7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77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77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77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77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77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77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77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77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77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77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77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77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77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77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77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77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77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77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77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77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77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77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77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77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77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77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77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77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77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77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77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77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77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77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77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77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77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77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77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77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77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77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77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77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77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77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77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77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77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77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77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77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77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77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77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77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77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77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77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77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77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77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77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77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77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77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77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77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77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77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77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77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77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77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77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77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77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77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77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77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77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77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77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77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77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77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77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77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77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77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77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77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77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77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77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77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77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77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77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77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77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77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77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77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77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77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77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77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77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77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77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77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77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77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77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77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77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77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77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77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77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77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77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77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77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77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77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77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77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77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77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77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77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77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77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77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77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77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77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77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77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77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77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77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77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77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77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77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77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77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77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77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77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77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77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77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77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77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77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77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77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77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77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77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77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77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77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77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77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77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77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77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77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77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77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77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77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77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77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77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77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77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77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77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77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77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77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77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77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77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77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77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77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77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77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77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77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77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77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77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77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77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77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77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77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77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77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77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77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77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77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77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77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77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77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77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77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77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77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77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77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77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77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77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77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77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77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77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77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77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77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77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77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77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77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77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77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77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77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77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77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77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77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77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77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77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77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77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77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77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77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77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77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77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77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77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77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77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77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77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77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77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77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77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77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77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77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77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77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77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77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77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77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77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77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77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77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77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77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77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77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77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77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77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77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77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77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77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77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77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77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77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77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77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77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77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77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77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77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77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77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77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77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77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77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77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77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77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77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77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77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77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77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77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77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77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77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77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77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77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77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77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77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77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77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77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77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77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77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77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77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77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77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77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77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77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77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77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77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77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77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77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77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77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77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77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77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77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77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77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77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77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77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77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77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77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77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77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77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77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77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77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77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77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77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77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77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77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77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77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77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77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77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77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77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77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77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77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77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77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77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77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77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77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77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77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77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77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77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77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77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77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77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77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77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77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77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77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77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77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77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77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77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77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77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77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77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77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77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77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77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77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77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77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77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77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77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77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77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77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77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77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77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77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77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77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77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77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77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77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77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77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77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77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77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77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77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77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77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77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77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77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77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77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77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77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77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77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77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77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77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77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77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77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77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77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77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77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77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77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77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77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77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77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77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77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77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77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77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77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77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77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77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77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77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77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77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77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77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77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77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77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77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77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77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77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77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77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77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77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77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77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77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77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77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77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77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77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77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77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77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77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77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77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77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77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77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77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77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77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77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77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77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77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77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77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77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77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77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77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77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77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77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77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77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77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77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77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77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77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77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77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77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77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77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77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77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77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77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77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77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77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77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77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77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77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77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77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77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77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77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77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77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77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77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77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77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77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77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77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77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77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77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77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77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77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77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77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77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77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77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77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77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77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77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77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77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77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77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77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77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77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77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77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77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77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77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77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77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77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77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77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77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77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77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77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77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77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77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77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77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77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77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77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77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77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77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77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77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77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77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77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77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77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77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77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77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77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77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77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77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77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77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77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77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77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77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77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77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77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77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77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77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77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77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77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77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77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77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77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77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77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77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77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77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77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77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77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77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77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77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77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77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77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77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77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77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77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77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77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77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77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77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77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77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77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77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77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77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77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77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77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77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77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77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77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77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77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77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77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77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77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77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77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77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77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77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77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77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77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77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77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77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77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77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77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77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77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77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77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77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77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77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77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77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77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77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77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77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77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77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77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77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77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77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77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77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77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77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77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77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77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77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77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77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77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77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77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77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77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77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77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77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77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77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77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77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77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77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77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77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77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77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77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77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77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77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77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77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77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77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77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77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77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77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77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77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77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77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77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77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77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77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77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77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77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77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77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77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77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77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77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77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77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77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77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77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77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77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77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77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77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77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77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77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77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77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77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77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77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77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77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77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77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77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77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77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77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77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77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77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77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77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77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77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77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77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77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77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77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77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77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77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77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77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77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77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77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77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77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77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77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77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77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77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77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77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77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77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77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77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77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77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77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77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77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77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77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77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77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77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77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77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77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77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77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77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77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77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77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77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77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77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77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77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77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77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77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77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77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77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77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77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77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77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77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77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77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77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77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77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77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77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77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77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77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77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77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77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77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77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77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77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77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77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77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77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77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77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77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77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77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77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77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77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77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77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77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77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77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77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77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77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77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77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77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77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77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77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77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77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77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77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77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77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77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77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77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77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77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77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77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77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77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77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77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77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77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77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77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77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77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77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77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77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77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77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77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77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77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77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77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77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77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77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77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77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77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77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77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77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77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77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77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77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77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77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77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77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77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77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77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77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77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77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77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77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77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77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77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77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77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77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77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77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77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77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77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77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77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77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77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77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77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77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77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77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77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77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77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77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77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77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77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77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77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77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77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77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77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77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77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77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77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77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77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77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77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77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77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77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77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77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77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77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77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77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77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77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77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77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77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77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77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9" name="Google Shape;4339;p77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4340" name="Google Shape;4340;p77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77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77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77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77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77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77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77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77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77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77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77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77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77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77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77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77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77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77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77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77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77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77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77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77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77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77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77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77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77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77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77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77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77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77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77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77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77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77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77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77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77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77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77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77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77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77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77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77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77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77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1" name="Google Shape;4391;p77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4392" name="Google Shape;4392;p77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77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4" name="Google Shape;4394;p77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4395" name="Google Shape;4395;p77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77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7" name="Google Shape;4397;p77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4398" name="Google Shape;4398;p77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77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0" name="Google Shape;4400;p77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4401" name="Google Shape;4401;p77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77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3" name="Google Shape;4403;p77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4404" name="Google Shape;4404;p77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77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6" name="Google Shape;4406;p77"/>
          <p:cNvSpPr/>
          <p:nvPr/>
        </p:nvSpPr>
        <p:spPr>
          <a:xfrm>
            <a:off x="7845827" y="32631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07" name="Google Shape;4407;p77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4408" name="Google Shape;4408;p77"/>
            <p:cNvSpPr/>
            <p:nvPr/>
          </p:nvSpPr>
          <p:spPr>
            <a:xfrm>
              <a:off x="8335725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77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77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1" name="Google Shape;4411;p77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4412" name="Google Shape;4412;p77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77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77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5" name="Google Shape;4415;p77"/>
          <p:cNvSpPr/>
          <p:nvPr/>
        </p:nvSpPr>
        <p:spPr>
          <a:xfrm>
            <a:off x="8138379" y="32418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6" name="Google Shape;4416;p77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4417" name="Google Shape;4417;p77"/>
            <p:cNvSpPr/>
            <p:nvPr/>
          </p:nvSpPr>
          <p:spPr>
            <a:xfrm>
              <a:off x="6015419" y="3716859"/>
              <a:ext cx="557671" cy="511283"/>
            </a:xfrm>
            <a:custGeom>
              <a:rect b="b" l="l" r="r" t="t"/>
              <a:pathLst>
                <a:path extrusionOk="0"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18" name="Google Shape;4418;p77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4419" name="Google Shape;4419;p77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77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1" name="Google Shape;4421;p77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77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77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77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77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77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77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77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29" name="Google Shape;4429;p77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4430" name="Google Shape;4430;p77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31" name="Google Shape;4431;p77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4432" name="Google Shape;4432;p77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rect b="b" l="l" r="r" t="t"/>
                <a:pathLst>
                  <a:path extrusionOk="0" h="54723" w="41379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77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rect b="b" l="l" r="r" t="t"/>
                <a:pathLst>
                  <a:path extrusionOk="0" h="36872" w="33022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77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rect b="b" l="l" r="r" t="t"/>
                <a:pathLst>
                  <a:path extrusionOk="0" h="26421" w="10062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77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rect b="b" l="l" r="r" t="t"/>
                <a:pathLst>
                  <a:path extrusionOk="0" h="2026" w="8234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77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rect b="b" l="l" r="r" t="t"/>
                <a:pathLst>
                  <a:path extrusionOk="0" h="2467" w="6602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37" name="Google Shape;4437;p77"/>
            <p:cNvSpPr/>
            <p:nvPr/>
          </p:nvSpPr>
          <p:spPr>
            <a:xfrm>
              <a:off x="6867451" y="3073651"/>
              <a:ext cx="102383" cy="56919"/>
            </a:xfrm>
            <a:custGeom>
              <a:rect b="b" l="l" r="r" t="t"/>
              <a:pathLst>
                <a:path extrusionOk="0" h="9869" w="17744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77"/>
            <p:cNvSpPr/>
            <p:nvPr/>
          </p:nvSpPr>
          <p:spPr>
            <a:xfrm>
              <a:off x="7069097" y="3119476"/>
              <a:ext cx="78535" cy="76898"/>
            </a:xfrm>
            <a:custGeom>
              <a:rect b="b" l="l" r="r" t="t"/>
              <a:pathLst>
                <a:path extrusionOk="0" h="13333" w="13611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77"/>
            <p:cNvSpPr/>
            <p:nvPr/>
          </p:nvSpPr>
          <p:spPr>
            <a:xfrm>
              <a:off x="6946266" y="3181844"/>
              <a:ext cx="21095" cy="14742"/>
            </a:xfrm>
            <a:custGeom>
              <a:rect b="b" l="l" r="r" t="t"/>
              <a:pathLst>
                <a:path extrusionOk="0" h="2556" w="3656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0" name="Google Shape;4440;p77"/>
          <p:cNvSpPr/>
          <p:nvPr/>
        </p:nvSpPr>
        <p:spPr>
          <a:xfrm>
            <a:off x="7009563" y="3146856"/>
            <a:ext cx="24269" cy="11004"/>
          </a:xfrm>
          <a:custGeom>
            <a:rect b="b" l="l" r="r" t="t"/>
            <a:pathLst>
              <a:path extrusionOk="0" h="1908" w="4206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41" name="Google Shape;4441;p77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4442" name="Google Shape;4442;p77"/>
            <p:cNvSpPr/>
            <p:nvPr/>
          </p:nvSpPr>
          <p:spPr>
            <a:xfrm>
              <a:off x="6652154" y="3716623"/>
              <a:ext cx="560631" cy="511352"/>
            </a:xfrm>
            <a:custGeom>
              <a:rect b="b" l="l" r="r" t="t"/>
              <a:pathLst>
                <a:path extrusionOk="0" h="88661" w="97163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43" name="Google Shape;4443;p77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4444" name="Google Shape;4444;p77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rect b="b" l="l" r="r" t="t"/>
                <a:pathLst>
                  <a:path extrusionOk="0" h="80501" w="66964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77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rect b="b" l="l" r="r" t="t"/>
                <a:pathLst>
                  <a:path extrusionOk="0" h="17709" w="20389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77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rect b="b" l="l" r="r" t="t"/>
                <a:pathLst>
                  <a:path extrusionOk="0" h="8855" w="7116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77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rect b="b" l="l" r="r" t="t"/>
                <a:pathLst>
                  <a:path extrusionOk="0" h="6247" w="9973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77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rect b="b" l="l" r="r" t="t"/>
                <a:pathLst>
                  <a:path extrusionOk="0" h="12279" w="6673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77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rect b="b" l="l" r="r" t="t"/>
                <a:pathLst>
                  <a:path extrusionOk="0" h="1542" w="7293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77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rect b="b" l="l" r="r" t="t"/>
                <a:pathLst>
                  <a:path extrusionOk="0" h="3763" w="2681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77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rect b="b" l="l" r="r" t="t"/>
                <a:pathLst>
                  <a:path extrusionOk="0" h="3142" w="3301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77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rect b="b" l="l" r="r" t="t"/>
                <a:pathLst>
                  <a:path extrusionOk="0" h="4260" w="1687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77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4" name="Google Shape;4454;p77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77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77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57" name="Google Shape;4457;p77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4458" name="Google Shape;4458;p77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77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0" name="Google Shape;4460;p77"/>
          <p:cNvSpPr/>
          <p:nvPr/>
        </p:nvSpPr>
        <p:spPr>
          <a:xfrm>
            <a:off x="8168685" y="40505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1" name="Google Shape;4461;p77"/>
          <p:cNvSpPr/>
          <p:nvPr/>
        </p:nvSpPr>
        <p:spPr>
          <a:xfrm flipH="1">
            <a:off x="7376923" y="4017007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62" name="Google Shape;4462;p77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4463" name="Google Shape;4463;p77"/>
            <p:cNvSpPr/>
            <p:nvPr/>
          </p:nvSpPr>
          <p:spPr>
            <a:xfrm>
              <a:off x="6000100" y="3076250"/>
              <a:ext cx="587871" cy="512373"/>
            </a:xfrm>
            <a:custGeom>
              <a:rect b="b" l="l" r="r" t="t"/>
              <a:pathLst>
                <a:path extrusionOk="0" h="88838" w="101884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64" name="Google Shape;4464;p77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4465" name="Google Shape;4465;p77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rect b="b" l="l" r="r" t="t"/>
                <a:pathLst>
                  <a:path extrusionOk="0" h="78008" w="71098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77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rect b="b" l="l" r="r" t="t"/>
                <a:pathLst>
                  <a:path extrusionOk="0" h="26208" w="10771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77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rect b="b" l="l" r="r" t="t"/>
                <a:pathLst>
                  <a:path extrusionOk="0" h="6219" w="2030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77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rect b="b" l="l" r="r" t="t"/>
                <a:pathLst>
                  <a:path extrusionOk="0" h="7383" w="7826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77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rect b="b" l="l" r="r" t="t"/>
                <a:pathLst>
                  <a:path extrusionOk="0" h="6708" w="4934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77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rect b="b" l="l" r="r" t="t"/>
                <a:pathLst>
                  <a:path extrusionOk="0" h="2373" w="4508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77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rect b="b" l="l" r="r" t="t"/>
                <a:pathLst>
                  <a:path extrusionOk="0" h="2949" w="3745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72" name="Google Shape;4472;p77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4473" name="Google Shape;4473;p77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4474" name="Google Shape;4474;p77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75" name="Google Shape;4475;p77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4476" name="Google Shape;4476;p77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7" name="Google Shape;4477;p77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78" name="Google Shape;4478;p77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4479" name="Google Shape;4479;p77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0" name="Google Shape;4480;p77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81" name="Google Shape;4481;p77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4482" name="Google Shape;4482;p77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4483" name="Google Shape;4483;p77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4" name="Google Shape;4484;p77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85" name="Google Shape;4485;p77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4486" name="Google Shape;4486;p77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7" name="Google Shape;4487;p77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88" name="Google Shape;4488;p77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4489" name="Google Shape;4489;p77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0" name="Google Shape;4490;p77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91" name="Google Shape;4491;p77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4492" name="Google Shape;4492;p77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3" name="Google Shape;4493;p77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94" name="Google Shape;4494;p77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4495" name="Google Shape;4495;p77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6" name="Google Shape;4496;p77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97" name="Google Shape;4497;p77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4498" name="Google Shape;4498;p77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4499" name="Google Shape;4499;p77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0" name="Google Shape;4500;p77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1" name="Google Shape;4501;p77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2" name="Google Shape;4502;p77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3" name="Google Shape;4503;p77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4" name="Google Shape;4504;p77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05" name="Google Shape;4505;p77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4506" name="Google Shape;4506;p77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7" name="Google Shape;4507;p77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08" name="Google Shape;4508;p77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4509" name="Google Shape;4509;p77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0" name="Google Shape;4510;p77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11" name="Google Shape;4511;p77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4512" name="Google Shape;4512;p77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3" name="Google Shape;4513;p77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14" name="Google Shape;4514;p77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4515" name="Google Shape;4515;p77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6" name="Google Shape;4516;p77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17" name="Google Shape;4517;p77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4518" name="Google Shape;4518;p77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9" name="Google Shape;4519;p77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0" name="Google Shape;4520;p77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4521" name="Google Shape;4521;p77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2" name="Google Shape;4522;p77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3" name="Google Shape;4523;p77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4524" name="Google Shape;4524;p77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5" name="Google Shape;4525;p77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26" name="Google Shape;4526;p77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4527" name="Google Shape;4527;p77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4528" name="Google Shape;4528;p77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9" name="Google Shape;4529;p77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0" name="Google Shape;4530;p77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31" name="Google Shape;4531;p77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4532" name="Google Shape;4532;p77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3" name="Google Shape;4533;p77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34" name="Google Shape;4534;p77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4535" name="Google Shape;4535;p77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6" name="Google Shape;4536;p77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37" name="Google Shape;4537;p77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4538" name="Google Shape;4538;p77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9" name="Google Shape;4539;p77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0" name="Google Shape;4540;p77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4541" name="Google Shape;4541;p77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2" name="Google Shape;4542;p77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43" name="Google Shape;4543;p77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4544" name="Google Shape;4544;p77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4545" name="Google Shape;4545;p77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6" name="Google Shape;4546;p77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7" name="Google Shape;4547;p77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8" name="Google Shape;4548;p77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9" name="Google Shape;4549;p77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4550" name="Google Shape;4550;p77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1" name="Google Shape;4551;p77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52" name="Google Shape;4552;p77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4553" name="Google Shape;4553;p77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4" name="Google Shape;4554;p77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55" name="Google Shape;4555;p77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4556" name="Google Shape;4556;p77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7" name="Google Shape;4557;p77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58" name="Google Shape;4558;p77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4559" name="Google Shape;4559;p77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0" name="Google Shape;4560;p77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61" name="Google Shape;4561;p77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4562" name="Google Shape;4562;p77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3" name="Google Shape;4563;p77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64" name="Google Shape;4564;p77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4565" name="Google Shape;4565;p77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6" name="Google Shape;4566;p77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67" name="Google Shape;4567;p77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4568" name="Google Shape;4568;p77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69" name="Google Shape;4569;p77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4570" name="Google Shape;4570;p77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1" name="Google Shape;4571;p77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72" name="Google Shape;4572;p77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4573" name="Google Shape;4573;p77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77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75" name="Google Shape;4575;p77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4576" name="Google Shape;4576;p77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4577" name="Google Shape;4577;p77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8" name="Google Shape;4578;p77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9" name="Google Shape;4579;p77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77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77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77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83" name="Google Shape;4583;p77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4584" name="Google Shape;4584;p77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77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86" name="Google Shape;4586;p77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4587" name="Google Shape;4587;p77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8" name="Google Shape;4588;p77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89" name="Google Shape;4589;p77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4590" name="Google Shape;4590;p77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77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92" name="Google Shape;4592;p77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4593" name="Google Shape;4593;p77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77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95" name="Google Shape;4595;p77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4596" name="Google Shape;4596;p77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77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98" name="Google Shape;4598;p77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4599" name="Google Shape;4599;p77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77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01" name="Google Shape;4601;p77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4602" name="Google Shape;4602;p77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3" name="Google Shape;4603;p77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04" name="Google Shape;4604;p77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4605" name="Google Shape;4605;p77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6" name="Google Shape;4606;p77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07" name="Google Shape;4607;p77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4608" name="Google Shape;4608;p77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9" name="Google Shape;4609;p77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10" name="Google Shape;4610;p77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4611" name="Google Shape;4611;p77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4612" name="Google Shape;4612;p77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3" name="Google Shape;4613;p77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4" name="Google Shape;4614;p77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5" name="Google Shape;4615;p77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6" name="Google Shape;4616;p77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7" name="Google Shape;4617;p77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8" name="Google Shape;4618;p77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9" name="Google Shape;4619;p77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0" name="Google Shape;4620;p77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1" name="Google Shape;4621;p77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2" name="Google Shape;4622;p77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3" name="Google Shape;4623;p77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4" name="Google Shape;4624;p77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5" name="Google Shape;4625;p77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6" name="Google Shape;4626;p77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7" name="Google Shape;4627;p77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8" name="Google Shape;4628;p77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29" name="Google Shape;4629;p77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4630" name="Google Shape;4630;p77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1" name="Google Shape;4631;p77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32" name="Google Shape;4632;p77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4633" name="Google Shape;4633;p77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4" name="Google Shape;4634;p77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35" name="Google Shape;4635;p77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4636" name="Google Shape;4636;p77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7" name="Google Shape;4637;p77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38" name="Google Shape;4638;p77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4639" name="Google Shape;4639;p77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0" name="Google Shape;4640;p77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41" name="Google Shape;4641;p77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4642" name="Google Shape;4642;p77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3" name="Google Shape;4643;p77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44" name="Google Shape;4644;p77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4645" name="Google Shape;4645;p77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6" name="Google Shape;4646;p77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47" name="Google Shape;4647;p77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4648" name="Google Shape;4648;p77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9" name="Google Shape;4649;p77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50" name="Google Shape;4650;p77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4651" name="Google Shape;4651;p77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2" name="Google Shape;4652;p77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53" name="Google Shape;4653;p77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4654" name="Google Shape;4654;p77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5" name="Google Shape;4655;p77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56" name="Google Shape;4656;p77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4657" name="Google Shape;4657;p77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8" name="Google Shape;4658;p77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59" name="Google Shape;4659;p77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4660" name="Google Shape;4660;p77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1" name="Google Shape;4661;p77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62" name="Google Shape;4662;p77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4663" name="Google Shape;4663;p77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4" name="Google Shape;4664;p77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65" name="Google Shape;4665;p77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4666" name="Google Shape;4666;p77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7" name="Google Shape;4667;p77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668" name="Google Shape;4668;p77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4669" name="Google Shape;4669;p77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670" name="Google Shape;4670;p77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4671" name="Google Shape;4671;p77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2" name="Google Shape;4672;p77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673" name="Google Shape;4673;p77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4674" name="Google Shape;4674;p77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5" name="Google Shape;4675;p77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676" name="Google Shape;4676;p77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4677" name="Google Shape;4677;p77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78" name="Google Shape;4678;p77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79" name="Google Shape;4679;p77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80" name="Google Shape;4680;p77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81" name="Google Shape;4681;p77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82" name="Google Shape;4682;p77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83" name="Google Shape;4683;p77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684" name="Google Shape;4684;p77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4685" name="Google Shape;4685;p77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4686" name="Google Shape;4686;p77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87" name="Google Shape;4687;p77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88" name="Google Shape;4688;p77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89" name="Google Shape;4689;p77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0" name="Google Shape;4690;p77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1" name="Google Shape;4691;p77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2" name="Google Shape;4692;p77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3" name="Google Shape;4693;p77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4" name="Google Shape;4694;p77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5" name="Google Shape;4695;p77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6" name="Google Shape;4696;p77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7" name="Google Shape;4697;p77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8" name="Google Shape;4698;p77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699" name="Google Shape;4699;p77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4700" name="Google Shape;4700;p77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4701" name="Google Shape;4701;p77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02" name="Google Shape;4702;p77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03" name="Google Shape;4703;p77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04" name="Google Shape;4704;p77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05" name="Google Shape;4705;p77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06" name="Google Shape;4706;p77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07" name="Google Shape;4707;p77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08" name="Google Shape;4708;p77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09" name="Google Shape;4709;p77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0" name="Google Shape;4710;p77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1" name="Google Shape;4711;p77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2" name="Google Shape;4712;p77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3" name="Google Shape;4713;p77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4" name="Google Shape;4714;p77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5" name="Google Shape;4715;p77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6" name="Google Shape;4716;p77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7" name="Google Shape;4717;p77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8" name="Google Shape;4718;p77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19" name="Google Shape;4719;p77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20" name="Google Shape;4720;p77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21" name="Google Shape;4721;p77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22" name="Google Shape;4722;p77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23" name="Google Shape;4723;p77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724" name="Google Shape;4724;p77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4725" name="Google Shape;4725;p77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4726" name="Google Shape;4726;p77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4727" name="Google Shape;4727;p77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4728" name="Google Shape;4728;p77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729" name="Google Shape;4729;p77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730" name="Google Shape;4730;p77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731" name="Google Shape;4731;p77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732" name="Google Shape;4732;p77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733" name="Google Shape;4733;p77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734" name="Google Shape;4734;p77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4735" name="Google Shape;4735;p77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4736" name="Google Shape;4736;p77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37" name="Google Shape;4737;p77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38" name="Google Shape;4738;p77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39" name="Google Shape;4739;p77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40" name="Google Shape;4740;p77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41" name="Google Shape;4741;p77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42" name="Google Shape;4742;p77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43" name="Google Shape;4743;p77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44" name="Google Shape;4744;p77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45" name="Google Shape;4745;p77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46" name="Google Shape;4746;p77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47" name="Google Shape;4747;p77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4748" name="Google Shape;4748;p77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4749" name="Google Shape;4749;p77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4750" name="Google Shape;4750;p77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51" name="Google Shape;4751;p77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52" name="Google Shape;4752;p77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53" name="Google Shape;4753;p77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54" name="Google Shape;4754;p77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55" name="Google Shape;4755;p77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4756" name="Google Shape;4756;p77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4757" name="Google Shape;4757;p77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4758" name="Google Shape;4758;p77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759" name="Google Shape;4759;p77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760" name="Google Shape;4760;p77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761" name="Google Shape;4761;p77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4762" name="Google Shape;4762;p77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4763" name="Google Shape;4763;p77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4764" name="Google Shape;4764;p7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765" name="Google Shape;4765;p7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766" name="Google Shape;4766;p7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4767" name="Google Shape;4767;p77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4768" name="Google Shape;4768;p77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769" name="Google Shape;4769;p77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4770" name="Google Shape;4770;p77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4771" name="Google Shape;4771;p77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4772" name="Google Shape;4772;p77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4773" name="Google Shape;4773;p77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4" name="Google Shape;4774;p77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75" name="Google Shape;4775;p77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4776" name="Google Shape;4776;p77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7" name="Google Shape;4777;p77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78" name="Google Shape;4778;p77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4779" name="Google Shape;4779;p77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0" name="Google Shape;4780;p77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81" name="Google Shape;4781;p77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4782" name="Google Shape;4782;p77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3" name="Google Shape;4783;p77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84" name="Google Shape;4784;p77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4785" name="Google Shape;4785;p77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6" name="Google Shape;4786;p77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87" name="Google Shape;4787;p77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4788" name="Google Shape;4788;p77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9" name="Google Shape;4789;p77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90" name="Google Shape;4790;p77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4791" name="Google Shape;4791;p77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2" name="Google Shape;4792;p77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93" name="Google Shape;4793;p77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4794" name="Google Shape;4794;p77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5" name="Google Shape;4795;p77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96" name="Google Shape;4796;p77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4797" name="Google Shape;4797;p77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8" name="Google Shape;4798;p77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99" name="Google Shape;4799;p77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4800" name="Google Shape;4800;p77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1" name="Google Shape;4801;p77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02" name="Google Shape;4802;p77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4803" name="Google Shape;4803;p77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4" name="Google Shape;4804;p77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05" name="Google Shape;4805;p77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4806" name="Google Shape;4806;p77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7" name="Google Shape;4807;p77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08" name="Google Shape;4808;p77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4809" name="Google Shape;4809;p77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0" name="Google Shape;4810;p77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11" name="Google Shape;4811;p77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4812" name="Google Shape;4812;p77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3" name="Google Shape;4813;p77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14" name="Google Shape;4814;p77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4815" name="Google Shape;4815;p77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6" name="Google Shape;4816;p77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17" name="Google Shape;4817;p77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4818" name="Google Shape;4818;p77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9" name="Google Shape;4819;p77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20" name="Google Shape;4820;p77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4821" name="Google Shape;4821;p77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2" name="Google Shape;4822;p77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23" name="Google Shape;4823;p77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4824" name="Google Shape;4824;p77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5" name="Google Shape;4825;p77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26" name="Google Shape;4826;p77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4827" name="Google Shape;4827;p77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8" name="Google Shape;4828;p77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29" name="Google Shape;4829;p77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4830" name="Google Shape;4830;p77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1" name="Google Shape;4831;p77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32" name="Google Shape;4832;p77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4833" name="Google Shape;4833;p77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4" name="Google Shape;4834;p77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35" name="Google Shape;4835;p77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4836" name="Google Shape;4836;p77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7" name="Google Shape;4837;p77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38" name="Google Shape;4838;p77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4839" name="Google Shape;4839;p77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0" name="Google Shape;4840;p77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41" name="Google Shape;4841;p77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4842" name="Google Shape;4842;p77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3" name="Google Shape;4843;p77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44" name="Google Shape;4844;p77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4845" name="Google Shape;4845;p77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6" name="Google Shape;4846;p77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47" name="Google Shape;4847;p77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4848" name="Google Shape;4848;p77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9" name="Google Shape;4849;p77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50" name="Google Shape;4850;p77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4851" name="Google Shape;4851;p77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2" name="Google Shape;4852;p77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53" name="Google Shape;4853;p77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4854" name="Google Shape;4854;p77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5" name="Google Shape;4855;p77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56" name="Google Shape;4856;p77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4857" name="Google Shape;4857;p77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8" name="Google Shape;4858;p77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59" name="Google Shape;4859;p77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4860" name="Google Shape;4860;p77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1" name="Google Shape;4861;p77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62" name="Google Shape;4862;p77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4863" name="Google Shape;4863;p77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4" name="Google Shape;4864;p77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65" name="Google Shape;4865;p77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4866" name="Google Shape;4866;p77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7" name="Google Shape;4867;p77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68" name="Google Shape;4868;p77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4869" name="Google Shape;4869;p77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0" name="Google Shape;4870;p77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71" name="Google Shape;4871;p77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4872" name="Google Shape;4872;p77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3" name="Google Shape;4873;p77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74" name="Google Shape;4874;p77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4875" name="Google Shape;4875;p77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6" name="Google Shape;4876;p77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77" name="Google Shape;4877;p77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4878" name="Google Shape;4878;p77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9" name="Google Shape;4879;p77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80" name="Google Shape;4880;p77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4881" name="Google Shape;4881;p77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2" name="Google Shape;4882;p77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83" name="Google Shape;4883;p77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4884" name="Google Shape;4884;p77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5" name="Google Shape;4885;p77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86" name="Google Shape;4886;p77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4887" name="Google Shape;4887;p77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8" name="Google Shape;4888;p77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89" name="Google Shape;4889;p77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4890" name="Google Shape;4890;p77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1" name="Google Shape;4891;p77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92" name="Google Shape;4892;p77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4893" name="Google Shape;4893;p77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4" name="Google Shape;4894;p77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95" name="Google Shape;4895;p77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4896" name="Google Shape;4896;p77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7" name="Google Shape;4897;p77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98" name="Google Shape;4898;p77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4899" name="Google Shape;4899;p77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0" name="Google Shape;4900;p77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01" name="Google Shape;4901;p77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4902" name="Google Shape;4902;p77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3" name="Google Shape;4903;p77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04" name="Google Shape;4904;p77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4905" name="Google Shape;4905;p77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6" name="Google Shape;4906;p77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07" name="Google Shape;4907;p77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4908" name="Google Shape;4908;p77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9" name="Google Shape;4909;p77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0" name="Google Shape;4910;p77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4911" name="Google Shape;4911;p77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2" name="Google Shape;4912;p77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3" name="Google Shape;4913;p77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4914" name="Google Shape;4914;p77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5" name="Google Shape;4915;p77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6" name="Google Shape;4916;p77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4917" name="Google Shape;4917;p77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8" name="Google Shape;4918;p77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9" name="Google Shape;4919;p77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4920" name="Google Shape;4920;p77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1" name="Google Shape;4921;p77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22" name="Google Shape;4922;p77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4923" name="Google Shape;4923;p77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4" name="Google Shape;4924;p77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25" name="Google Shape;4925;p77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4926" name="Google Shape;4926;p77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7" name="Google Shape;4927;p77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28" name="Google Shape;4928;p77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4929" name="Google Shape;4929;p77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0" name="Google Shape;4930;p77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31" name="Google Shape;4931;p77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4932" name="Google Shape;4932;p77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3" name="Google Shape;4933;p77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34" name="Google Shape;4934;p77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4935" name="Google Shape;4935;p77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6" name="Google Shape;4936;p77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37" name="Google Shape;4937;p77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4938" name="Google Shape;4938;p77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9" name="Google Shape;4939;p77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40" name="Google Shape;4940;p77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4941" name="Google Shape;4941;p77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2" name="Google Shape;4942;p77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43" name="Google Shape;4943;p77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4944" name="Google Shape;4944;p77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5" name="Google Shape;4945;p77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46" name="Google Shape;4946;p77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4947" name="Google Shape;4947;p77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8" name="Google Shape;4948;p77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49" name="Google Shape;4949;p77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4950" name="Google Shape;4950;p77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1" name="Google Shape;4951;p77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52" name="Google Shape;4952;p77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4953" name="Google Shape;4953;p77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4" name="Google Shape;4954;p77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55" name="Google Shape;4955;p77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4956" name="Google Shape;4956;p77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7" name="Google Shape;4957;p77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958" name="Google Shape;4958;p77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9" name="Google Shape;4959;p77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60" name="Google Shape;4960;p77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4961" name="Google Shape;4961;p77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2" name="Google Shape;4962;p77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63" name="Google Shape;4963;p77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4964" name="Google Shape;4964;p77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5" name="Google Shape;4965;p77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966" name="Google Shape;4966;p77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7" name="Google Shape;4967;p77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68" name="Google Shape;4968;p77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4969" name="Google Shape;4969;p77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0" name="Google Shape;4970;p77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71" name="Google Shape;4971;p77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4972" name="Google Shape;4972;p77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3" name="Google Shape;4973;p77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74" name="Google Shape;4974;p77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4975" name="Google Shape;4975;p77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6" name="Google Shape;4976;p77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77" name="Google Shape;4977;p77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4978" name="Google Shape;4978;p77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9" name="Google Shape;4979;p77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80" name="Google Shape;4980;p77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4981" name="Google Shape;4981;p77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2" name="Google Shape;4982;p77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83" name="Google Shape;4983;p77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4984" name="Google Shape;4984;p77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5" name="Google Shape;4985;p77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86" name="Google Shape;4986;p77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4987" name="Google Shape;4987;p77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8" name="Google Shape;4988;p77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89" name="Google Shape;4989;p77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4990" name="Google Shape;4990;p77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1" name="Google Shape;4991;p77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92" name="Google Shape;4992;p77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4993" name="Google Shape;4993;p77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4" name="Google Shape;4994;p77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95" name="Google Shape;4995;p77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4996" name="Google Shape;4996;p77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7" name="Google Shape;4997;p77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98" name="Google Shape;4998;p77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4999" name="Google Shape;4999;p77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0" name="Google Shape;5000;p77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01" name="Google Shape;5001;p77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5002" name="Google Shape;5002;p77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3" name="Google Shape;5003;p77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004" name="Google Shape;5004;p77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77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06" name="Google Shape;5006;p77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5007" name="Google Shape;5007;p77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8" name="Google Shape;5008;p77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09" name="Google Shape;5009;p77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5010" name="Google Shape;5010;p77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1" name="Google Shape;5011;p77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12" name="Google Shape;5012;p77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5013" name="Google Shape;5013;p77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4" name="Google Shape;5014;p77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15" name="Google Shape;5015;p77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5016" name="Google Shape;5016;p77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7" name="Google Shape;5017;p77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18" name="Google Shape;5018;p77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5019" name="Google Shape;5019;p77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0" name="Google Shape;5020;p77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21" name="Google Shape;5021;p77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5022" name="Google Shape;5022;p77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3" name="Google Shape;5023;p77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24" name="Google Shape;5024;p77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5025" name="Google Shape;5025;p77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6" name="Google Shape;5026;p77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27" name="Google Shape;5027;p77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5028" name="Google Shape;5028;p77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9" name="Google Shape;5029;p77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30" name="Google Shape;5030;p77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5031" name="Google Shape;5031;p77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2" name="Google Shape;5032;p77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33" name="Google Shape;5033;p77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5034" name="Google Shape;5034;p77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5" name="Google Shape;5035;p77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36" name="Google Shape;5036;p77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5037" name="Google Shape;5037;p77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8" name="Google Shape;5038;p77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39" name="Google Shape;5039;p77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5040" name="Google Shape;5040;p77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1" name="Google Shape;5041;p77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42" name="Google Shape;5042;p77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5043" name="Google Shape;5043;p77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4" name="Google Shape;5044;p77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45" name="Google Shape;5045;p77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5046" name="Google Shape;5046;p77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7" name="Google Shape;5047;p77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48" name="Google Shape;5048;p77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5049" name="Google Shape;5049;p77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0" name="Google Shape;5050;p77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51" name="Google Shape;5051;p77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5052" name="Google Shape;5052;p77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3" name="Google Shape;5053;p77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54" name="Google Shape;5054;p77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5055" name="Google Shape;5055;p77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6" name="Google Shape;5056;p77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57" name="Google Shape;5057;p77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5058" name="Google Shape;5058;p77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9" name="Google Shape;5059;p77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60" name="Google Shape;5060;p77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5061" name="Google Shape;5061;p77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2" name="Google Shape;5062;p77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63" name="Google Shape;5063;p77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5064" name="Google Shape;5064;p77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5" name="Google Shape;5065;p77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66" name="Google Shape;5066;p77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5067" name="Google Shape;5067;p77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8" name="Google Shape;5068;p77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69" name="Google Shape;5069;p77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5070" name="Google Shape;5070;p77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1" name="Google Shape;5071;p77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72" name="Google Shape;5072;p77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5073" name="Google Shape;5073;p77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4" name="Google Shape;5074;p77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75" name="Google Shape;5075;p77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5076" name="Google Shape;5076;p77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7" name="Google Shape;5077;p77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078" name="Google Shape;5078;p77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9" name="Google Shape;5079;p77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80" name="Google Shape;5080;p77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5081" name="Google Shape;5081;p77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2" name="Google Shape;5082;p77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83" name="Google Shape;5083;p77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5084" name="Google Shape;5084;p77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5" name="Google Shape;5085;p77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86" name="Google Shape;5086;p77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5087" name="Google Shape;5087;p77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8" name="Google Shape;5088;p77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089" name="Google Shape;5089;p77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5090" name="Google Shape;5090;p77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5091" name="Google Shape;5091;p77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2" name="Google Shape;5092;p77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3" name="Google Shape;5093;p77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4" name="Google Shape;5094;p77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5" name="Google Shape;5095;p77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6" name="Google Shape;5096;p77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7" name="Google Shape;5097;p77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8" name="Google Shape;5098;p77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9" name="Google Shape;5099;p77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0" name="Google Shape;5100;p77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1" name="Google Shape;5101;p77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2" name="Google Shape;5102;p77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3" name="Google Shape;5103;p77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4" name="Google Shape;5104;p77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5" name="Google Shape;5105;p77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6" name="Google Shape;5106;p77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7" name="Google Shape;5107;p77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8" name="Google Shape;5108;p77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9" name="Google Shape;5109;p77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0" name="Google Shape;5110;p77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1" name="Google Shape;5111;p77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2" name="Google Shape;5112;p77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3" name="Google Shape;5113;p77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4" name="Google Shape;5114;p77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5" name="Google Shape;5115;p77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6" name="Google Shape;5116;p77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7" name="Google Shape;5117;p77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8" name="Google Shape;5118;p77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9" name="Google Shape;5119;p77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0" name="Google Shape;5120;p77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1" name="Google Shape;5121;p77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2" name="Google Shape;5122;p77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3" name="Google Shape;5123;p77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4" name="Google Shape;5124;p77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5" name="Google Shape;5125;p77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6" name="Google Shape;5126;p77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7" name="Google Shape;5127;p77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8" name="Google Shape;5128;p77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9" name="Google Shape;5129;p77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0" name="Google Shape;5130;p77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1" name="Google Shape;5131;p77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2" name="Google Shape;5132;p77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3" name="Google Shape;5133;p77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4" name="Google Shape;5134;p77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5" name="Google Shape;5135;p77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6" name="Google Shape;5136;p77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7" name="Google Shape;5137;p77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8" name="Google Shape;5138;p77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9" name="Google Shape;5139;p77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0" name="Google Shape;5140;p77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1" name="Google Shape;5141;p77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2" name="Google Shape;5142;p77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3" name="Google Shape;5143;p77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4" name="Google Shape;5144;p77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5" name="Google Shape;5145;p77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6" name="Google Shape;5146;p77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47" name="Google Shape;5147;p77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5148" name="Google Shape;5148;p77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9" name="Google Shape;5149;p77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50" name="Google Shape;5150;p77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5151" name="Google Shape;5151;p77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2" name="Google Shape;5152;p77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53" name="Google Shape;5153;p77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5154" name="Google Shape;5154;p77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5" name="Google Shape;5155;p77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56" name="Google Shape;5156;p77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5157" name="Google Shape;5157;p77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8" name="Google Shape;5158;p77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59" name="Google Shape;5159;p77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5160" name="Google Shape;5160;p77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1" name="Google Shape;5161;p77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62" name="Google Shape;5162;p77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5163" name="Google Shape;5163;p77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4" name="Google Shape;5164;p77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65" name="Google Shape;5165;p77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5166" name="Google Shape;5166;p77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7" name="Google Shape;5167;p77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68" name="Google Shape;5168;p77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5169" name="Google Shape;5169;p77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0" name="Google Shape;5170;p77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71" name="Google Shape;5171;p77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5172" name="Google Shape;5172;p77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3" name="Google Shape;5173;p77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74" name="Google Shape;5174;p77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5175" name="Google Shape;5175;p77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6" name="Google Shape;5176;p77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77" name="Google Shape;5177;p77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5178" name="Google Shape;5178;p77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9" name="Google Shape;5179;p77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180" name="Google Shape;5180;p77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1" name="Google Shape;5181;p77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182" name="Google Shape;5182;p77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5183" name="Google Shape;5183;p77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4" name="Google Shape;5184;p77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85" name="Google Shape;5185;p77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5186" name="Google Shape;5186;p77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7" name="Google Shape;5187;p77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88" name="Google Shape;5188;p77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5189" name="Google Shape;5189;p77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0" name="Google Shape;5190;p77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91" name="Google Shape;5191;p77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5192" name="Google Shape;5192;p77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3" name="Google Shape;5193;p77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94" name="Google Shape;5194;p77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5195" name="Google Shape;5195;p77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6" name="Google Shape;5196;p77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197" name="Google Shape;5197;p77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5198" name="Google Shape;5198;p77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9" name="Google Shape;5199;p77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00" name="Google Shape;5200;p77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5201" name="Google Shape;5201;p77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2" name="Google Shape;5202;p77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03" name="Google Shape;5203;p77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5204" name="Google Shape;5204;p77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5" name="Google Shape;5205;p77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06" name="Google Shape;5206;p77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5207" name="Google Shape;5207;p77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8" name="Google Shape;5208;p77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09" name="Google Shape;5209;p77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5210" name="Google Shape;5210;p77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1" name="Google Shape;5211;p77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12" name="Google Shape;5212;p77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5213" name="Google Shape;5213;p77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4" name="Google Shape;5214;p77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15" name="Google Shape;5215;p77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5216" name="Google Shape;5216;p77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7" name="Google Shape;5217;p77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18" name="Google Shape;5218;p77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5219" name="Google Shape;5219;p77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0" name="Google Shape;5220;p77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21" name="Google Shape;5221;p77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5222" name="Google Shape;5222;p77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3" name="Google Shape;5223;p77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24" name="Google Shape;5224;p77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5225" name="Google Shape;5225;p77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6" name="Google Shape;5226;p77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27" name="Google Shape;5227;p77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5228" name="Google Shape;5228;p77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9" name="Google Shape;5229;p77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30" name="Google Shape;5230;p77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5231" name="Google Shape;5231;p77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2" name="Google Shape;5232;p77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33" name="Google Shape;5233;p77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5234" name="Google Shape;5234;p77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5" name="Google Shape;5235;p77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36" name="Google Shape;5236;p77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5237" name="Google Shape;5237;p77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8" name="Google Shape;5238;p77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39" name="Google Shape;5239;p77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5240" name="Google Shape;5240;p77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1" name="Google Shape;5241;p77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42" name="Google Shape;5242;p77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5243" name="Google Shape;5243;p77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4" name="Google Shape;5244;p77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45" name="Google Shape;5245;p77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5246" name="Google Shape;5246;p77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7" name="Google Shape;5247;p77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48" name="Google Shape;5248;p77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5249" name="Google Shape;5249;p77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0" name="Google Shape;5250;p77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51" name="Google Shape;5251;p77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5252" name="Google Shape;5252;p77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3" name="Google Shape;5253;p77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54" name="Google Shape;5254;p77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5255" name="Google Shape;5255;p77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6" name="Google Shape;5256;p77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57" name="Google Shape;5257;p77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5258" name="Google Shape;5258;p77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9" name="Google Shape;5259;p77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60" name="Google Shape;5260;p77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5261" name="Google Shape;5261;p77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2" name="Google Shape;5262;p77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63" name="Google Shape;5263;p77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5264" name="Google Shape;5264;p77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5" name="Google Shape;5265;p77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66" name="Google Shape;5266;p77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5267" name="Google Shape;5267;p77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8" name="Google Shape;5268;p77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69" name="Google Shape;5269;p77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5270" name="Google Shape;5270;p77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1" name="Google Shape;5271;p77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72" name="Google Shape;5272;p77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5273" name="Google Shape;5273;p77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4" name="Google Shape;5274;p77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75" name="Google Shape;5275;p77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5276" name="Google Shape;5276;p77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7" name="Google Shape;5277;p77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78" name="Google Shape;5278;p77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5279" name="Google Shape;5279;p77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0" name="Google Shape;5280;p77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81" name="Google Shape;5281;p77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5282" name="Google Shape;5282;p77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3" name="Google Shape;5283;p77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7" name="Shape 5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88" name="Google Shape;5288;p78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5289" name="Google Shape;5289;p78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5290" name="Google Shape;5290;p78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291" name="Google Shape;5291;p78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5292" name="Google Shape;5292;p78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5293" name="Google Shape;5293;p7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294" name="Google Shape;5294;p78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5295" name="Google Shape;5295;p78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296" name="Google Shape;5296;p78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5297" name="Google Shape;5297;p78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5298" name="Google Shape;5298;p7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299" name="Google Shape;5299;p78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5300" name="Google Shape;5300;p78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01" name="Google Shape;5301;p78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5302" name="Google Shape;5302;p78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5303" name="Google Shape;5303;p7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304" name="Google Shape;5304;p78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5305" name="Google Shape;5305;p78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06" name="Google Shape;5306;p78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5307" name="Google Shape;5307;p78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5308" name="Google Shape;5308;p7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309" name="Google Shape;5309;p78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5310" name="Google Shape;5310;p78"/>
            <p:cNvSpPr/>
            <p:nvPr/>
          </p:nvSpPr>
          <p:spPr>
            <a:xfrm>
              <a:off x="2673740" y="4350566"/>
              <a:ext cx="270028" cy="11697"/>
            </a:xfrm>
            <a:custGeom>
              <a:rect b="b" l="l" r="r" t="t"/>
              <a:pathLst>
                <a:path extrusionOk="0" h="2706" w="10652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11" name="Google Shape;5311;p78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5312" name="Google Shape;5312;p78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3" name="Google Shape;5313;p78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4" name="Google Shape;5314;p78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5" name="Google Shape;5315;p78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6" name="Google Shape;5316;p78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7" name="Google Shape;5317;p78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18" name="Google Shape;5318;p78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319" name="Google Shape;5319;p78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5320" name="Google Shape;5320;p78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5321" name="Google Shape;5321;p78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5322" name="Google Shape;5322;p78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23" name="Google Shape;5323;p78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5324" name="Google Shape;5324;p78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5325" name="Google Shape;5325;p78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26" name="Google Shape;5326;p78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327" name="Google Shape;5327;p78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5328" name="Google Shape;5328;p78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5329" name="Google Shape;5329;p78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330" name="Google Shape;5330;p78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</p:grpSp>
      <p:grpSp>
        <p:nvGrpSpPr>
          <p:cNvPr id="5331" name="Google Shape;5331;p78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5332" name="Google Shape;5332;p78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cap="flat" cmpd="sng" w="28575">
              <a:solidFill>
                <a:srgbClr val="A5B7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5333" name="Google Shape;5333;p78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5334" name="Google Shape;5334;p78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5335" name="Google Shape;5335;p78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336" name="Google Shape;5336;p78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337" name="Google Shape;5337;p78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38" name="Google Shape;5338;p78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5339" name="Google Shape;5339;p78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5340" name="Google Shape;5340;p78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341" name="Google Shape;5341;p78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342" name="Google Shape;5342;p78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43" name="Google Shape;5343;p78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5344" name="Google Shape;5344;p78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5345" name="Google Shape;5345;p78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346" name="Google Shape;5346;p78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347" name="Google Shape;5347;p78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48" name="Google Shape;5348;p78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5349" name="Google Shape;5349;p78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5350" name="Google Shape;5350;p78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5351" name="Google Shape;5351;p78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352" name="Google Shape;5352;p78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353" name="Google Shape;5353;p78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5354" name="Google Shape;5354;p78"/>
            <p:cNvCxnSpPr>
              <a:stCxn id="5355" idx="6"/>
              <a:endCxn id="5356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357" name="Google Shape;5357;p78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5358" name="Google Shape;5358;p78"/>
              <p:cNvCxnSpPr>
                <a:stCxn id="5359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355" name="Google Shape;5355;p78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9" name="Google Shape;5359;p78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60" name="Google Shape;5360;p78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5361" name="Google Shape;5361;p78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362" name="Google Shape;5362;p78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3" name="Google Shape;5363;p78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64" name="Google Shape;5364;p78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5365" name="Google Shape;5365;p78"/>
              <p:cNvCxnSpPr>
                <a:stCxn id="5366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367" name="Google Shape;5367;p78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6" name="Google Shape;5366;p78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68" name="Google Shape;5368;p78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5369" name="Google Shape;5369;p78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356" name="Google Shape;5356;p78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0" name="Google Shape;5370;p78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371" name="Google Shape;5371;p78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5372" name="Google Shape;5372;p78"/>
            <p:cNvCxnSpPr>
              <a:stCxn id="5373" idx="4"/>
              <a:endCxn id="537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75" name="Google Shape;5375;p78"/>
            <p:cNvCxnSpPr>
              <a:stCxn id="5374" idx="0"/>
              <a:endCxn id="5376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77" name="Google Shape;5377;p78"/>
            <p:cNvCxnSpPr>
              <a:stCxn id="5376" idx="4"/>
              <a:endCxn id="537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79" name="Google Shape;5379;p78"/>
            <p:cNvCxnSpPr>
              <a:stCxn id="5378" idx="0"/>
              <a:endCxn id="5380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380" name="Google Shape;5380;p78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6" name="Google Shape;5376;p78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3" name="Google Shape;5373;p78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8" name="Google Shape;5378;p78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4" name="Google Shape;5374;p78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381" name="Google Shape;5381;p78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5382" name="Google Shape;5382;p78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78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78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78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78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7" name="Google Shape;5387;p78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5388" name="Google Shape;5388;p78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5389" name="Google Shape;5389;p78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0" name="Google Shape;5390;p78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1" name="Google Shape;5391;p78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92" name="Google Shape;5392;p78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5393" name="Google Shape;5393;p78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4" name="Google Shape;5394;p78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5" name="Google Shape;5395;p78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96" name="Google Shape;5396;p78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5397" name="Google Shape;5397;p78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8" name="Google Shape;5398;p78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9" name="Google Shape;5399;p78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00" name="Google Shape;5400;p78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5401" name="Google Shape;5401;p78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2" name="Google Shape;5402;p78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3" name="Google Shape;5403;p78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404" name="Google Shape;5404;p78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5405" name="Google Shape;5405;p78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5406" name="Google Shape;5406;p78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7" name="Google Shape;5407;p78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rect b="b" l="l" r="r" t="t"/>
                <a:pathLst>
                  <a:path extrusionOk="0" h="3951" w="7902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8" name="Google Shape;5408;p78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9" name="Google Shape;5409;p78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0" name="Google Shape;5410;p78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11" name="Google Shape;5411;p78"/>
            <p:cNvSpPr/>
            <p:nvPr/>
          </p:nvSpPr>
          <p:spPr>
            <a:xfrm>
              <a:off x="6899264" y="2673830"/>
              <a:ext cx="225242" cy="361476"/>
            </a:xfrm>
            <a:custGeom>
              <a:rect b="b" l="l" r="r" t="t"/>
              <a:pathLst>
                <a:path extrusionOk="0" h="8802" w="5485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78"/>
            <p:cNvSpPr/>
            <p:nvPr/>
          </p:nvSpPr>
          <p:spPr>
            <a:xfrm>
              <a:off x="7198259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78"/>
            <p:cNvSpPr/>
            <p:nvPr/>
          </p:nvSpPr>
          <p:spPr>
            <a:xfrm>
              <a:off x="7493639" y="2673830"/>
              <a:ext cx="225200" cy="361476"/>
            </a:xfrm>
            <a:custGeom>
              <a:rect b="b" l="l" r="r" t="t"/>
              <a:pathLst>
                <a:path extrusionOk="0" h="8802" w="5484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78"/>
            <p:cNvSpPr/>
            <p:nvPr/>
          </p:nvSpPr>
          <p:spPr>
            <a:xfrm>
              <a:off x="7792387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78"/>
            <p:cNvSpPr/>
            <p:nvPr/>
          </p:nvSpPr>
          <p:spPr>
            <a:xfrm>
              <a:off x="8090150" y="2673789"/>
              <a:ext cx="225857" cy="361517"/>
            </a:xfrm>
            <a:custGeom>
              <a:rect b="b" l="l" r="r" t="t"/>
              <a:pathLst>
                <a:path extrusionOk="0" h="8803" w="550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6" name="Google Shape;5416;p78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5417" name="Google Shape;5417;p78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78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78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78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78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78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78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78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78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78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7" name="Google Shape;5427;p78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5428" name="Google Shape;5428;p78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78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78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78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78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rect b="b" l="l" r="r" t="t"/>
              <a:pathLst>
                <a:path extrusionOk="0" fill="none" h="22050" w="44066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435D74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78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cap="rnd" cmpd="sng" w="20850">
              <a:solidFill>
                <a:srgbClr val="5F7D95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78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rect b="b" l="l" r="r" t="t"/>
              <a:pathLst>
                <a:path extrusionOk="0" fill="none" h="22050" w="44065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869FB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78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cap="rnd" cmpd="sng" w="20850">
              <a:solidFill>
                <a:srgbClr val="BAC8D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78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rect b="b" l="l" r="r" t="t"/>
              <a:pathLst>
                <a:path extrusionOk="0" h="3671" w="3671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78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78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78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78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rect b="b" l="l" r="r" t="t"/>
              <a:pathLst>
                <a:path extrusionOk="0" h="33792" w="33825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78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78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78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rect b="b" l="l" r="r" t="t"/>
              <a:pathLst>
                <a:path extrusionOk="0" h="33792" w="33791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4" name="Google Shape;5444;p78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5445" name="Google Shape;5445;p78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78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78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78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78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78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cap="flat" cmpd="sng" w="19050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1" name="Google Shape;5451;p78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5452" name="Google Shape;5452;p78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78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78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455" name="Google Shape;5455;p78"/>
            <p:cNvCxnSpPr>
              <a:stCxn id="5452" idx="6"/>
              <a:endCxn id="5453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56" name="Google Shape;5456;p78"/>
            <p:cNvCxnSpPr>
              <a:stCxn id="5453" idx="4"/>
              <a:endCxn id="5457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58" name="Google Shape;5458;p78"/>
            <p:cNvCxnSpPr>
              <a:stCxn id="5457" idx="6"/>
              <a:endCxn id="5454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59" name="Google Shape;5459;p78"/>
            <p:cNvCxnSpPr>
              <a:stCxn id="5454" idx="4"/>
              <a:endCxn id="5460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457" name="Google Shape;5457;p78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78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78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462" name="Google Shape;5462;p78"/>
            <p:cNvCxnSpPr>
              <a:endCxn id="5461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463" name="Google Shape;5463;p78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5464" name="Google Shape;5464;p78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78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78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78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78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9" name="Google Shape;5469;p78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5470" name="Google Shape;5470;p78"/>
            <p:cNvCxnSpPr/>
            <p:nvPr/>
          </p:nvCxnSpPr>
          <p:spPr>
            <a:xfrm flipH="1" rot="10800000">
              <a:off x="3486925" y="1918250"/>
              <a:ext cx="742200" cy="690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71" name="Google Shape;5471;p78"/>
            <p:cNvCxnSpPr/>
            <p:nvPr/>
          </p:nvCxnSpPr>
          <p:spPr>
            <a:xfrm flipH="1" rot="-5400000">
              <a:off x="3486925" y="577350"/>
              <a:ext cx="650100" cy="650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72" name="Google Shape;5472;p78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73" name="Google Shape;5473;p78"/>
            <p:cNvCxnSpPr/>
            <p:nvPr/>
          </p:nvCxnSpPr>
          <p:spPr>
            <a:xfrm flipH="1" rot="10800000">
              <a:off x="756500" y="577975"/>
              <a:ext cx="1705500" cy="1049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474" name="Google Shape;5474;p78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475" name="Google Shape;5475;p78"/>
            <p:cNvSpPr/>
            <p:nvPr/>
          </p:nvSpPr>
          <p:spPr>
            <a:xfrm>
              <a:off x="548861" y="1338125"/>
              <a:ext cx="502050" cy="502875"/>
            </a:xfrm>
            <a:custGeom>
              <a:rect b="b" l="l" r="r" t="t"/>
              <a:pathLst>
                <a:path extrusionOk="0" h="20115" w="20082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476" name="Google Shape;5476;p78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477" name="Google Shape;5477;p78"/>
            <p:cNvSpPr/>
            <p:nvPr/>
          </p:nvSpPr>
          <p:spPr>
            <a:xfrm>
              <a:off x="4095707" y="1083398"/>
              <a:ext cx="289400" cy="268650"/>
            </a:xfrm>
            <a:custGeom>
              <a:rect b="b" l="l" r="r" t="t"/>
              <a:pathLst>
                <a:path extrusionOk="0" h="10746" w="11576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78"/>
            <p:cNvSpPr/>
            <p:nvPr/>
          </p:nvSpPr>
          <p:spPr>
            <a:xfrm>
              <a:off x="2421967" y="389676"/>
              <a:ext cx="383625" cy="371825"/>
            </a:xfrm>
            <a:custGeom>
              <a:rect b="b" l="l" r="r" t="t"/>
              <a:pathLst>
                <a:path extrusionOk="0" h="14873" w="15345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78"/>
            <p:cNvSpPr/>
            <p:nvPr/>
          </p:nvSpPr>
          <p:spPr>
            <a:xfrm>
              <a:off x="4095707" y="426309"/>
              <a:ext cx="289400" cy="268850"/>
            </a:xfrm>
            <a:custGeom>
              <a:rect b="b" l="l" r="r" t="t"/>
              <a:pathLst>
                <a:path extrusionOk="0" h="10754" w="11576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78"/>
            <p:cNvSpPr/>
            <p:nvPr/>
          </p:nvSpPr>
          <p:spPr>
            <a:xfrm>
              <a:off x="4102832" y="2474633"/>
              <a:ext cx="289400" cy="269425"/>
            </a:xfrm>
            <a:custGeom>
              <a:rect b="b" l="l" r="r" t="t"/>
              <a:pathLst>
                <a:path extrusionOk="0" h="10777" w="11576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78"/>
            <p:cNvSpPr/>
            <p:nvPr/>
          </p:nvSpPr>
          <p:spPr>
            <a:xfrm>
              <a:off x="4095707" y="1772738"/>
              <a:ext cx="289400" cy="268825"/>
            </a:xfrm>
            <a:custGeom>
              <a:rect b="b" l="l" r="r" t="t"/>
              <a:pathLst>
                <a:path extrusionOk="0" h="10753" w="11576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78"/>
            <p:cNvSpPr/>
            <p:nvPr/>
          </p:nvSpPr>
          <p:spPr>
            <a:xfrm>
              <a:off x="2422792" y="2408015"/>
              <a:ext cx="383650" cy="371825"/>
            </a:xfrm>
            <a:custGeom>
              <a:rect b="b" l="l" r="r" t="t"/>
              <a:pathLst>
                <a:path extrusionOk="0" h="14873" w="15346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83" name="Google Shape;5483;p78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5484" name="Google Shape;5484;p78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85" name="Google Shape;5485;p78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86" name="Google Shape;5486;p78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87" name="Google Shape;5487;p78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88" name="Google Shape;5488;p78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89" name="Google Shape;5489;p78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90" name="Google Shape;5490;p78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5491" name="Google Shape;5491;p78"/>
            <p:cNvCxnSpPr>
              <a:stCxn id="5484" idx="2"/>
              <a:endCxn id="5485" idx="0"/>
            </p:cNvCxnSpPr>
            <p:nvPr/>
          </p:nvCxnSpPr>
          <p:spPr>
            <a:xfrm flipH="1" rot="-5400000">
              <a:off x="5228543" y="2315249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92" name="Google Shape;5492;p78"/>
            <p:cNvCxnSpPr>
              <a:stCxn id="5486" idx="0"/>
              <a:endCxn id="5484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93" name="Google Shape;5493;p78"/>
            <p:cNvCxnSpPr>
              <a:stCxn id="5486" idx="2"/>
              <a:endCxn id="5488" idx="0"/>
            </p:cNvCxnSpPr>
            <p:nvPr/>
          </p:nvCxnSpPr>
          <p:spPr>
            <a:xfrm flipH="1" rot="-5400000">
              <a:off x="2995647" y="3677550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94" name="Google Shape;5494;p78"/>
            <p:cNvCxnSpPr>
              <a:stCxn id="5487" idx="0"/>
              <a:endCxn id="5486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95" name="Google Shape;5495;p78"/>
            <p:cNvCxnSpPr>
              <a:stCxn id="5485" idx="2"/>
              <a:endCxn id="5490" idx="0"/>
            </p:cNvCxnSpPr>
            <p:nvPr/>
          </p:nvCxnSpPr>
          <p:spPr>
            <a:xfrm flipH="1" rot="-5400000">
              <a:off x="6536390" y="3677400"/>
              <a:ext cx="457200" cy="8454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496" name="Google Shape;5496;p78"/>
            <p:cNvCxnSpPr>
              <a:stCxn id="5489" idx="0"/>
              <a:endCxn id="5485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5497" name="Google Shape;5497;p78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5498" name="Google Shape;5498;p78"/>
            <p:cNvSpPr/>
            <p:nvPr/>
          </p:nvSpPr>
          <p:spPr>
            <a:xfrm>
              <a:off x="715182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78"/>
            <p:cNvSpPr/>
            <p:nvPr/>
          </p:nvSpPr>
          <p:spPr>
            <a:xfrm>
              <a:off x="766416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78"/>
            <p:cNvSpPr/>
            <p:nvPr/>
          </p:nvSpPr>
          <p:spPr>
            <a:xfrm>
              <a:off x="6895650" y="3127761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78"/>
            <p:cNvSpPr/>
            <p:nvPr/>
          </p:nvSpPr>
          <p:spPr>
            <a:xfrm>
              <a:off x="7399482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78"/>
            <p:cNvSpPr/>
            <p:nvPr/>
          </p:nvSpPr>
          <p:spPr>
            <a:xfrm>
              <a:off x="7911823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03" name="Google Shape;5503;p78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5504" name="Google Shape;5504;p78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5" name="Google Shape;5505;p78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6" name="Google Shape;5506;p78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7" name="Google Shape;5507;p78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8" name="Google Shape;5508;p78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09" name="Google Shape;5509;p78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5510" name="Google Shape;5510;p78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5511" name="Google Shape;5511;p78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5512" name="Google Shape;5512;p78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3" name="Google Shape;5513;p78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5514" name="Google Shape;5514;p78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5515" name="Google Shape;5515;p78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rect b="b" l="l" r="r" t="t"/>
                <a:pathLst>
                  <a:path extrusionOk="0" h="60023" w="69271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6" name="Google Shape;5516;p78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5517" name="Google Shape;5517;p78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5518" name="Google Shape;5518;p78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rect b="b" l="l" r="r" t="t"/>
                <a:pathLst>
                  <a:path extrusionOk="0" h="60023" w="6933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9" name="Google Shape;5519;p78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5520" name="Google Shape;5520;p78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5521" name="Google Shape;5521;p78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22" name="Google Shape;5522;p78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5523" name="Google Shape;5523;p78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5524" name="Google Shape;5524;p78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5525" name="Google Shape;5525;p78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rect b="b" l="l" r="r" t="t"/>
                  <a:pathLst>
                    <a:path extrusionOk="0" h="9651" w="9649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6" name="Google Shape;5526;p78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rect b="b" l="l" r="r" t="t"/>
                  <a:pathLst>
                    <a:path extrusionOk="0" h="4477" w="8764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527" name="Google Shape;5527;p78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rect b="b" l="l" r="r" t="t"/>
                <a:pathLst>
                  <a:path extrusionOk="0" h="4578" w="4577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28" name="Google Shape;5528;p78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5529" name="Google Shape;5529;p78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5530" name="Google Shape;5530;p78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rect b="b" l="l" r="r" t="t"/>
                  <a:pathLst>
                    <a:path extrusionOk="0" h="9649" w="9646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1" name="Google Shape;5531;p78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rect b="b" l="l" r="r" t="t"/>
                  <a:pathLst>
                    <a:path extrusionOk="0" h="4478" w="8759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532" name="Google Shape;5532;p78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33" name="Google Shape;5533;p78"/>
            <p:cNvSpPr/>
            <p:nvPr/>
          </p:nvSpPr>
          <p:spPr>
            <a:xfrm>
              <a:off x="6103938" y="3114683"/>
              <a:ext cx="40933" cy="7549"/>
            </a:xfrm>
            <a:custGeom>
              <a:rect b="b" l="l" r="r" t="t"/>
              <a:pathLst>
                <a:path extrusionOk="0" h="180" w="976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34" name="Google Shape;5534;p78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5535" name="Google Shape;5535;p78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5536" name="Google Shape;5536;p78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5537" name="Google Shape;5537;p78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rect b="b" l="l" r="r" t="t"/>
                    <a:pathLst>
                      <a:path extrusionOk="0" h="7194" w="14253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8" name="Google Shape;5538;p78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rect b="b" l="l" r="r" t="t"/>
                    <a:pathLst>
                      <a:path extrusionOk="0" h="9649" w="482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539" name="Google Shape;5539;p78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rect b="b" l="l" r="r" t="t"/>
                  <a:pathLst>
                    <a:path extrusionOk="0" h="4479" w="8767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540" name="Google Shape;5540;p78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41" name="Google Shape;5541;p78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5542" name="Google Shape;5542;p78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43" name="Google Shape;5543;p78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5544" name="Google Shape;5544;p78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rect b="b" l="l" r="r" t="t"/>
                  <a:pathLst>
                    <a:path extrusionOk="0" h="9651" w="19088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5" name="Google Shape;5545;p78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rect b="b" l="l" r="r" t="t"/>
                  <a:pathLst>
                    <a:path extrusionOk="0" h="4478" w="8659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546" name="Google Shape;5546;p78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5547" name="Google Shape;5547;p78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5548" name="Google Shape;5548;p78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49" name="Google Shape;5549;p78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5550" name="Google Shape;5550;p78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1" name="Google Shape;5551;p78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2" name="Google Shape;5552;p78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rect b="b" l="l" r="r" t="t"/>
                  <a:pathLst>
                    <a:path extrusionOk="0" h="6105" w="6105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3" name="Google Shape;5553;p78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rect b="b" l="l" r="r" t="t"/>
                  <a:pathLst>
                    <a:path extrusionOk="0" h="5757" w="4304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4" name="Google Shape;5554;p78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rect b="b" l="l" r="r" t="t"/>
                  <a:pathLst>
                    <a:path extrusionOk="0" h="5778" w="4304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555" name="Google Shape;5555;p78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5556" name="Google Shape;5556;p78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5557" name="Google Shape;5557;p78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rect b="b" l="l" r="r" t="t"/>
                  <a:pathLst>
                    <a:path extrusionOk="0" h="14873" w="15345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5558" name="Google Shape;5558;p78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5559" name="Google Shape;5559;p78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0" name="Google Shape;5560;p78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1" name="Google Shape;5561;p78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2" name="Google Shape;5562;p78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3" name="Google Shape;5563;p78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4" name="Google Shape;5564;p78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5" name="Google Shape;5565;p78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566" name="Google Shape;5566;p78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5567" name="Google Shape;5567;p78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rect b="b" l="l" r="r" t="t"/>
                      <a:pathLst>
                        <a:path extrusionOk="0" h="10746" w="11576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68" name="Google Shape;5568;p78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rect b="b" l="l" r="r" t="t"/>
                      <a:pathLst>
                        <a:path extrusionOk="0" h="10754" w="11576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5569" name="Google Shape;5569;p78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5570" name="Google Shape;5570;p78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rect b="b" l="l" r="r" t="t"/>
                  <a:pathLst>
                    <a:path extrusionOk="0" h="14873" w="15346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5571" name="Google Shape;5571;p78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5572" name="Google Shape;5572;p78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73" name="Google Shape;5573;p78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74" name="Google Shape;5574;p78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75" name="Google Shape;5575;p78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76" name="Google Shape;5576;p78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77" name="Google Shape;5577;p78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78" name="Google Shape;5578;p78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579" name="Google Shape;5579;p78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5580" name="Google Shape;5580;p78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rect b="b" l="l" r="r" t="t"/>
                      <a:pathLst>
                        <a:path extrusionOk="0" h="10777" w="11576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581" name="Google Shape;5581;p78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rect b="b" l="l" r="r" t="t"/>
                      <a:pathLst>
                        <a:path extrusionOk="0" h="10753" w="11576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5582" name="Google Shape;5582;p78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5583" name="Google Shape;5583;p78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5584" name="Google Shape;5584;p78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78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78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rect b="b" l="l" r="r" t="t"/>
                <a:pathLst>
                  <a:path extrusionOk="0" fill="none" h="2198" w="2333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78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78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rect b="b" l="l" r="r" t="t"/>
                <a:pathLst>
                  <a:path extrusionOk="0" fill="none" h="1328" w="4559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78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78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rect b="b" l="l" r="r" t="t"/>
                <a:pathLst>
                  <a:path extrusionOk="0" fill="none" h="2767" w="1065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78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78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78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78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78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78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rect b="b" l="l" r="r" t="t"/>
                <a:pathLst>
                  <a:path extrusionOk="0" fill="none" h="2198" w="233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78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78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rect b="b" l="l" r="r" t="t"/>
                <a:pathLst>
                  <a:path extrusionOk="0" fill="none" h="1328" w="456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78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78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rect b="b" l="l" r="r" t="t"/>
                <a:pathLst>
                  <a:path extrusionOk="0" fill="none" h="2767" w="1066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78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78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78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04" name="Google Shape;5604;p78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5605" name="Google Shape;5605;p78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5606" name="Google Shape;5606;p78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5607" name="Google Shape;5607;p78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rect b="b" l="l" r="r" t="t"/>
                    <a:pathLst>
                      <a:path extrusionOk="0" fill="none" h="1" w="36535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8" name="Google Shape;5608;p78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rect b="b" l="l" r="r" t="t"/>
                    <a:pathLst>
                      <a:path extrusionOk="0" h="5351" w="5564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609" name="Google Shape;5609;p78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5610" name="Google Shape;5610;p78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611" name="Google Shape;5611;p78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5612" name="Google Shape;5612;p78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rect b="b" l="l" r="r" t="t"/>
                      <a:pathLst>
                        <a:path extrusionOk="0" fill="none" h="37079" w="28816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13" name="Google Shape;5613;p78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5614" name="Google Shape;5614;p78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5615" name="Google Shape;5615;p78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5616" name="Google Shape;5616;p78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7" name="Google Shape;5617;p78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618" name="Google Shape;5618;p78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5619" name="Google Shape;5619;p78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0" name="Google Shape;5620;p78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621" name="Google Shape;5621;p78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5622" name="Google Shape;5622;p78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5623" name="Google Shape;5623;p78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rect b="b" l="l" r="r" t="t"/>
                      <a:pathLst>
                        <a:path extrusionOk="0" fill="none" h="1" w="17599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24" name="Google Shape;5624;p78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25" name="Google Shape;5625;p78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rect b="b" l="l" r="r" t="t"/>
                      <a:pathLst>
                        <a:path extrusionOk="0" fill="none" h="45330" w="18623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5626" name="Google Shape;5626;p78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rect b="b" l="l" r="r" t="t"/>
                    <a:pathLst>
                      <a:path extrusionOk="0" h="21447" w="37115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7" name="Google Shape;5627;p78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5628" name="Google Shape;5628;p78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rect b="b" l="l" r="r" t="t"/>
                <a:pathLst>
                  <a:path extrusionOk="0" fill="none" h="63161" w="63165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629" name="Google Shape;5629;p78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5630" name="Google Shape;5630;p78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5631" name="Google Shape;5631;p78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2" name="Google Shape;5632;p78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rect b="b" l="l" r="r" t="t"/>
                    <a:pathLst>
                      <a:path extrusionOk="0" h="5349" w="5349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3" name="Google Shape;5633;p78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634" name="Google Shape;5634;p78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5635" name="Google Shape;5635;p78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rect b="b" l="l" r="r" t="t"/>
                    <a:pathLst>
                      <a:path extrusionOk="0" fill="none" h="38848" w="30556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6" name="Google Shape;5636;p78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637" name="Google Shape;5637;p78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5638" name="Google Shape;5638;p78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5639" name="Google Shape;5639;p78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0" name="Google Shape;5640;p78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rect b="b" l="l" r="r" t="t"/>
                    <a:pathLst>
                      <a:path extrusionOk="0" fill="none" h="34405" w="30534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641" name="Google Shape;5641;p78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5642" name="Google Shape;5642;p78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3" name="Google Shape;5643;p78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4" name="Google Shape;5644;p78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645" name="Google Shape;5645;p78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5646" name="Google Shape;5646;p78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5647" name="Google Shape;5647;p78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rect b="b" l="l" r="r" t="t"/>
                    <a:pathLst>
                      <a:path extrusionOk="0" fill="none" h="1" w="34959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8" name="Google Shape;5648;p78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rect b="b" l="l" r="r" t="t"/>
                    <a:pathLst>
                      <a:path extrusionOk="0" h="5349" w="5564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649" name="Google Shape;5649;p78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5650" name="Google Shape;5650;p78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651" name="Google Shape;5651;p78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5652" name="Google Shape;5652;p78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rect b="b" l="l" r="r" t="t"/>
                      <a:pathLst>
                        <a:path extrusionOk="0" fill="none" h="38848" w="2921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653" name="Google Shape;5653;p78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rect b="b" l="l" r="r" t="t"/>
                      <a:pathLst>
                        <a:path extrusionOk="0" h="5350" w="556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5654" name="Google Shape;5654;p78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5655" name="Google Shape;5655;p78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5656" name="Google Shape;5656;p78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rect b="b" l="l" r="r" t="t"/>
                    <a:pathLst>
                      <a:path extrusionOk="0" fill="none" h="1" w="33303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7" name="Google Shape;5657;p78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658" name="Google Shape;5658;p78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5659" name="Google Shape;5659;p78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5660" name="Google Shape;5660;p78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5661" name="Google Shape;5661;p78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rect b="b" l="l" r="r" t="t"/>
                        <a:pathLst>
                          <a:path extrusionOk="0" h="5349" w="5561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662" name="Google Shape;5662;p78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rect b="b" l="l" r="r" t="t"/>
                        <a:pathLst>
                          <a:path extrusionOk="0" fill="none" h="1" w="17599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rnd" cmpd="sng" w="9525">
                        <a:solidFill>
                          <a:srgbClr val="CFD9E0"/>
                        </a:solidFill>
                        <a:prstDash val="solid"/>
                        <a:round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sp>
                  <p:nvSpPr>
                    <p:cNvPr id="5663" name="Google Shape;5663;p78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rect b="b" l="l" r="r" t="t"/>
                      <a:pathLst>
                        <a:path extrusionOk="0" fill="none" h="45330" w="18044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5664" name="Google Shape;5664;p78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5" name="Google Shape;5665;p78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rect b="b" l="l" r="r" t="t"/>
                    <a:pathLst>
                      <a:path extrusionOk="0" h="21447" w="37118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666" name="Google Shape;5666;p78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5667" name="Google Shape;5667;p78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8" name="Google Shape;5668;p78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rect b="b" l="l" r="r" t="t"/>
                    <a:pathLst>
                      <a:path extrusionOk="0" fill="none" h="1" w="35018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5669" name="Google Shape;5669;p78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5670" name="Google Shape;5670;p78"/>
            <p:cNvSpPr/>
            <p:nvPr/>
          </p:nvSpPr>
          <p:spPr>
            <a:xfrm>
              <a:off x="2418065" y="2799334"/>
              <a:ext cx="619167" cy="193359"/>
            </a:xfrm>
            <a:custGeom>
              <a:rect b="b" l="l" r="r" t="t"/>
              <a:pathLst>
                <a:path extrusionOk="0" h="36397" w="116549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78"/>
            <p:cNvSpPr/>
            <p:nvPr/>
          </p:nvSpPr>
          <p:spPr>
            <a:xfrm>
              <a:off x="2373234" y="2761962"/>
              <a:ext cx="248482" cy="268106"/>
            </a:xfrm>
            <a:custGeom>
              <a:rect b="b" l="l" r="r" t="t"/>
              <a:pathLst>
                <a:path extrusionOk="0" h="50467" w="46773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78"/>
            <p:cNvSpPr/>
            <p:nvPr/>
          </p:nvSpPr>
          <p:spPr>
            <a:xfrm>
              <a:off x="2726356" y="3024889"/>
              <a:ext cx="2582" cy="99328"/>
            </a:xfrm>
            <a:custGeom>
              <a:rect b="b" l="l" r="r" t="t"/>
              <a:pathLst>
                <a:path extrusionOk="0" h="18697" w="486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78"/>
            <p:cNvSpPr/>
            <p:nvPr/>
          </p:nvSpPr>
          <p:spPr>
            <a:xfrm>
              <a:off x="2785174" y="3024884"/>
              <a:ext cx="287220" cy="99333"/>
            </a:xfrm>
            <a:custGeom>
              <a:rect b="b" l="l" r="r" t="t"/>
              <a:pathLst>
                <a:path extrusionOk="0" h="18698" w="54065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78"/>
            <p:cNvSpPr/>
            <p:nvPr/>
          </p:nvSpPr>
          <p:spPr>
            <a:xfrm>
              <a:off x="2382903" y="3024884"/>
              <a:ext cx="287215" cy="99333"/>
            </a:xfrm>
            <a:custGeom>
              <a:rect b="b" l="l" r="r" t="t"/>
              <a:pathLst>
                <a:path extrusionOk="0" h="18698" w="54064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78"/>
            <p:cNvSpPr/>
            <p:nvPr/>
          </p:nvSpPr>
          <p:spPr>
            <a:xfrm>
              <a:off x="2596756" y="3151259"/>
              <a:ext cx="261784" cy="212436"/>
            </a:xfrm>
            <a:custGeom>
              <a:rect b="b" l="l" r="r" t="t"/>
              <a:pathLst>
                <a:path extrusionOk="0" h="39988" w="49277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78"/>
            <p:cNvSpPr/>
            <p:nvPr/>
          </p:nvSpPr>
          <p:spPr>
            <a:xfrm>
              <a:off x="2940204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78"/>
            <p:cNvSpPr/>
            <p:nvPr/>
          </p:nvSpPr>
          <p:spPr>
            <a:xfrm>
              <a:off x="2253298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78"/>
            <p:cNvSpPr/>
            <p:nvPr/>
          </p:nvSpPr>
          <p:spPr>
            <a:xfrm>
              <a:off x="2718685" y="3113966"/>
              <a:ext cx="17919" cy="17924"/>
            </a:xfrm>
            <a:custGeom>
              <a:rect b="b" l="l" r="r" t="t"/>
              <a:pathLst>
                <a:path extrusionOk="0" h="3374" w="3373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78"/>
            <p:cNvSpPr/>
            <p:nvPr/>
          </p:nvSpPr>
          <p:spPr>
            <a:xfrm>
              <a:off x="3062128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78"/>
            <p:cNvSpPr/>
            <p:nvPr/>
          </p:nvSpPr>
          <p:spPr>
            <a:xfrm>
              <a:off x="2375226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78"/>
            <p:cNvSpPr/>
            <p:nvPr/>
          </p:nvSpPr>
          <p:spPr>
            <a:xfrm>
              <a:off x="2718685" y="3017224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78"/>
            <p:cNvSpPr/>
            <p:nvPr/>
          </p:nvSpPr>
          <p:spPr>
            <a:xfrm>
              <a:off x="2777509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78"/>
            <p:cNvSpPr/>
            <p:nvPr/>
          </p:nvSpPr>
          <p:spPr>
            <a:xfrm>
              <a:off x="2659856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78"/>
            <p:cNvSpPr/>
            <p:nvPr/>
          </p:nvSpPr>
          <p:spPr>
            <a:xfrm>
              <a:off x="2726356" y="2667807"/>
              <a:ext cx="2582" cy="99322"/>
            </a:xfrm>
            <a:custGeom>
              <a:rect b="b" l="l" r="r" t="t"/>
              <a:pathLst>
                <a:path extrusionOk="0" h="18696" w="486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78"/>
            <p:cNvSpPr/>
            <p:nvPr/>
          </p:nvSpPr>
          <p:spPr>
            <a:xfrm>
              <a:off x="2785174" y="2667796"/>
              <a:ext cx="287210" cy="99333"/>
            </a:xfrm>
            <a:custGeom>
              <a:rect b="b" l="l" r="r" t="t"/>
              <a:pathLst>
                <a:path extrusionOk="0" h="18698" w="54063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78"/>
            <p:cNvSpPr/>
            <p:nvPr/>
          </p:nvSpPr>
          <p:spPr>
            <a:xfrm>
              <a:off x="2382892" y="2667796"/>
              <a:ext cx="287226" cy="99333"/>
            </a:xfrm>
            <a:custGeom>
              <a:rect b="b" l="l" r="r" t="t"/>
              <a:pathLst>
                <a:path extrusionOk="0" h="18698" w="54066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78"/>
            <p:cNvSpPr/>
            <p:nvPr/>
          </p:nvSpPr>
          <p:spPr>
            <a:xfrm>
              <a:off x="2596756" y="2428317"/>
              <a:ext cx="261784" cy="212447"/>
            </a:xfrm>
            <a:custGeom>
              <a:rect b="b" l="l" r="r" t="t"/>
              <a:pathLst>
                <a:path extrusionOk="0" h="39990" w="49277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78"/>
            <p:cNvSpPr/>
            <p:nvPr/>
          </p:nvSpPr>
          <p:spPr>
            <a:xfrm>
              <a:off x="2940204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78"/>
            <p:cNvSpPr/>
            <p:nvPr/>
          </p:nvSpPr>
          <p:spPr>
            <a:xfrm>
              <a:off x="2253298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78"/>
            <p:cNvSpPr/>
            <p:nvPr/>
          </p:nvSpPr>
          <p:spPr>
            <a:xfrm>
              <a:off x="2718685" y="2660136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78"/>
            <p:cNvSpPr/>
            <p:nvPr/>
          </p:nvSpPr>
          <p:spPr>
            <a:xfrm>
              <a:off x="3062128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78"/>
            <p:cNvSpPr/>
            <p:nvPr/>
          </p:nvSpPr>
          <p:spPr>
            <a:xfrm>
              <a:off x="2375226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78"/>
            <p:cNvSpPr/>
            <p:nvPr/>
          </p:nvSpPr>
          <p:spPr>
            <a:xfrm>
              <a:off x="2718685" y="2756878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78"/>
            <p:cNvSpPr/>
            <p:nvPr/>
          </p:nvSpPr>
          <p:spPr>
            <a:xfrm>
              <a:off x="2777509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78"/>
            <p:cNvSpPr/>
            <p:nvPr/>
          </p:nvSpPr>
          <p:spPr>
            <a:xfrm>
              <a:off x="2659856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78"/>
            <p:cNvSpPr/>
            <p:nvPr/>
          </p:nvSpPr>
          <p:spPr>
            <a:xfrm>
              <a:off x="2301024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78"/>
            <p:cNvSpPr/>
            <p:nvPr/>
          </p:nvSpPr>
          <p:spPr>
            <a:xfrm>
              <a:off x="2644918" y="2533889"/>
              <a:ext cx="163747" cy="1291"/>
            </a:xfrm>
            <a:custGeom>
              <a:rect b="b" l="l" r="r" t="t"/>
              <a:pathLst>
                <a:path extrusionOk="0" h="243" w="30823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78"/>
            <p:cNvSpPr/>
            <p:nvPr/>
          </p:nvSpPr>
          <p:spPr>
            <a:xfrm>
              <a:off x="2990071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78"/>
            <p:cNvSpPr/>
            <p:nvPr/>
          </p:nvSpPr>
          <p:spPr>
            <a:xfrm>
              <a:off x="2644918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78"/>
            <p:cNvSpPr/>
            <p:nvPr/>
          </p:nvSpPr>
          <p:spPr>
            <a:xfrm>
              <a:off x="2301427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78"/>
            <p:cNvSpPr/>
            <p:nvPr/>
          </p:nvSpPr>
          <p:spPr>
            <a:xfrm>
              <a:off x="2990102" y="3256847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78"/>
            <p:cNvSpPr/>
            <p:nvPr/>
          </p:nvSpPr>
          <p:spPr>
            <a:xfrm>
              <a:off x="2833559" y="2761962"/>
              <a:ext cx="248503" cy="268106"/>
            </a:xfrm>
            <a:custGeom>
              <a:rect b="b" l="l" r="r" t="t"/>
              <a:pathLst>
                <a:path extrusionOk="0" h="50467" w="46777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6" name="Shape 5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7" name="Google Shape;5707;p79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5708" name="Google Shape;5708;p79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ABBCC9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09" name="Google Shape;5709;p79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0" name="Google Shape;5710;p79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1" name="Google Shape;5711;p79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2" name="Google Shape;5712;p79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3" name="Google Shape;5713;p79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4" name="Google Shape;5714;p79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5" name="Google Shape;5715;p79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6" name="Google Shape;5716;p79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7" name="Google Shape;5717;p79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8" name="Google Shape;5718;p79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19" name="Google Shape;5719;p79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20" name="Google Shape;5720;p79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5721" name="Google Shape;5721;p79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5722" name="Google Shape;5722;p79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5723" name="Google Shape;5723;p79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24" name="Google Shape;5724;p79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25" name="Google Shape;5725;p79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26" name="Google Shape;5726;p79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27" name="Google Shape;5727;p79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28" name="Google Shape;5728;p79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29" name="Google Shape;5729;p79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30" name="Google Shape;5730;p79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31" name="Google Shape;5731;p79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32" name="Google Shape;5732;p79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33" name="Google Shape;5733;p79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5734" name="Google Shape;5734;p79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5735" name="Google Shape;5735;p79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{FC7EC9FD-BEA2-448A-83E4-CCD77ACEDDF1}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5736" name="Google Shape;5736;p79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5737" name="Google Shape;5737;p79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38" name="Google Shape;5738;p79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39" name="Google Shape;5739;p79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740" name="Google Shape;5740;p79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41" name="Google Shape;5741;p79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42" name="Google Shape;5742;p79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43" name="Google Shape;5743;p79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44" name="Google Shape;5744;p79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79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79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79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79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79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79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51" name="Google Shape;5751;p79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52" name="Google Shape;5752;p79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5753" name="Google Shape;5753;p79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4" name="Google Shape;5754;p79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5755" name="Google Shape;5755;p79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79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79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79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79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79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79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79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79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79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79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79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79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79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79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79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79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79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79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79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79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79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79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79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79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79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79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79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79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79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79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79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5787" name="Google Shape;5787;p79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{FC7EC9FD-BEA2-448A-83E4-CCD77ACEDDF1}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788" name="Google Shape;5788;p79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{FC7EC9FD-BEA2-448A-83E4-CCD77ACEDDF1}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5789" name="Google Shape;5789;p79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5790" name="Google Shape;5790;p79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79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2" name="Google Shape;5792;p79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5793" name="Google Shape;5793;p79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79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5" name="Google Shape;5795;p79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5796" name="Google Shape;5796;p79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5797" name="Google Shape;5797;p79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8" name="Google Shape;5798;p79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9" name="Google Shape;5799;p79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0" name="Google Shape;5800;p79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1" name="Google Shape;5801;p79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2" name="Google Shape;5802;p79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03" name="Google Shape;5803;p79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5804" name="Google Shape;5804;p79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5" name="Google Shape;5805;p79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6" name="Google Shape;5806;p79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7" name="Google Shape;5807;p79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8" name="Google Shape;5808;p79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9" name="Google Shape;5809;p79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10" name="Google Shape;5810;p79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5811" name="Google Shape;5811;p79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2" name="Google Shape;5812;p79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3" name="Google Shape;5813;p79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4" name="Google Shape;5814;p79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5" name="Google Shape;5815;p79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6" name="Google Shape;5816;p79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17" name="Google Shape;5817;p79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5818" name="Google Shape;5818;p79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9" name="Google Shape;5819;p79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0" name="Google Shape;5820;p79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1" name="Google Shape;5821;p79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2" name="Google Shape;5822;p79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3" name="Google Shape;5823;p79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24" name="Google Shape;5824;p79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5825" name="Google Shape;5825;p79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6" name="Google Shape;5826;p79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7" name="Google Shape;5827;p79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8" name="Google Shape;5828;p79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9" name="Google Shape;5829;p79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0" name="Google Shape;5830;p79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5831" name="Google Shape;5831;p79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{FC7EC9FD-BEA2-448A-83E4-CCD77ACEDDF1}</a:tableStyleId>
              </a:tblPr>
              <a:tblGrid>
                <a:gridCol w="600900"/>
                <a:gridCol w="600900"/>
                <a:gridCol w="600900"/>
                <a:gridCol w="600900"/>
              </a:tblGrid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5832" name="Google Shape;5832;p79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5833" name="Google Shape;5833;p79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5834" name="Google Shape;5834;p79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835" name="Google Shape;5835;p79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5836" name="Google Shape;5836;p79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5837" name="Google Shape;5837;p79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838" name="Google Shape;5838;p79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839" name="Google Shape;5839;p79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840" name="Google Shape;5840;p79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5841" name="Google Shape;5841;p79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5842" name="Google Shape;5842;p79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5843" name="Google Shape;5843;p79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5844" name="Google Shape;5844;p79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5" name="Google Shape;5845;p79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6" name="Google Shape;5846;p79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5847" name="Google Shape;5847;p79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8" name="Google Shape;5848;p79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9" name="Google Shape;5849;p79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5850" name="Google Shape;5850;p79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1" name="Google Shape;5851;p79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52" name="Google Shape;5852;p79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5853" name="Google Shape;5853;p79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4" name="Google Shape;5854;p79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55" name="Google Shape;5855;p79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5856" name="Google Shape;5856;p79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7" name="Google Shape;5857;p79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58" name="Google Shape;5858;p79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5859" name="Google Shape;5859;p79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0" name="Google Shape;5860;p79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61" name="Google Shape;5861;p79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5862" name="Google Shape;5862;p79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3" name="Google Shape;5863;p79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64" name="Google Shape;5864;p79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5865" name="Google Shape;5865;p79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6" name="Google Shape;5866;p79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67" name="Google Shape;5867;p79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5868" name="Google Shape;5868;p79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9" name="Google Shape;5869;p79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70" name="Google Shape;5870;p79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5871" name="Google Shape;5871;p79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2" name="Google Shape;5872;p79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6" name="Shape 5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7" name="Google Shape;5877;p80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5878" name="Google Shape;5878;p80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5879" name="Google Shape;5879;p80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rect b="b" l="l" r="r" t="t"/>
                <a:pathLst>
                  <a:path extrusionOk="0" h="42771" w="46769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0" name="Google Shape;5880;p80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81" name="Google Shape;5881;p80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5882" name="Google Shape;5882;p80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rect b="b" l="l" r="r" t="t"/>
                <a:pathLst>
                  <a:path extrusionOk="0" h="37640" w="45815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3" name="Google Shape;5883;p80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84" name="Google Shape;5884;p80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5885" name="Google Shape;5885;p80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rect b="b" l="l" r="r" t="t"/>
                <a:pathLst>
                  <a:path extrusionOk="0" h="33050" w="43519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80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rect b="b" l="l" r="r" t="t"/>
                <a:pathLst>
                  <a:path extrusionOk="0" h="5495" w="5494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87" name="Google Shape;5887;p80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5888" name="Google Shape;5888;p80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rect b="b" l="l" r="r" t="t"/>
                <a:pathLst>
                  <a:path extrusionOk="0" h="29378" w="40073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9" name="Google Shape;5889;p80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90" name="Google Shape;5890;p80"/>
            <p:cNvSpPr/>
            <p:nvPr/>
          </p:nvSpPr>
          <p:spPr>
            <a:xfrm>
              <a:off x="986565" y="1362064"/>
              <a:ext cx="363666" cy="363650"/>
            </a:xfrm>
            <a:custGeom>
              <a:rect b="b" l="l" r="r" t="t"/>
              <a:pathLst>
                <a:path extrusionOk="0" h="22517" w="22518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1" name="Google Shape;5891;p80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5892" name="Google Shape;5892;p80"/>
            <p:cNvSpPr/>
            <p:nvPr/>
          </p:nvSpPr>
          <p:spPr>
            <a:xfrm>
              <a:off x="6655300" y="3128850"/>
              <a:ext cx="637150" cy="631950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80"/>
            <p:cNvSpPr/>
            <p:nvPr/>
          </p:nvSpPr>
          <p:spPr>
            <a:xfrm>
              <a:off x="6673425" y="3771400"/>
              <a:ext cx="600850" cy="600800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80"/>
            <p:cNvSpPr/>
            <p:nvPr/>
          </p:nvSpPr>
          <p:spPr>
            <a:xfrm>
              <a:off x="6073050" y="3509700"/>
              <a:ext cx="641725" cy="636800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80"/>
            <p:cNvSpPr/>
            <p:nvPr/>
          </p:nvSpPr>
          <p:spPr>
            <a:xfrm>
              <a:off x="6124575" y="2917775"/>
              <a:ext cx="572575" cy="572525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80"/>
            <p:cNvSpPr/>
            <p:nvPr/>
          </p:nvSpPr>
          <p:spPr>
            <a:xfrm>
              <a:off x="6459975" y="2867300"/>
              <a:ext cx="101300" cy="50500"/>
            </a:xfrm>
            <a:custGeom>
              <a:rect b="b" l="l" r="r" t="t"/>
              <a:pathLst>
                <a:path extrusionOk="0" h="2020" w="4052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80"/>
            <p:cNvSpPr/>
            <p:nvPr/>
          </p:nvSpPr>
          <p:spPr>
            <a:xfrm>
              <a:off x="6389025" y="2860025"/>
              <a:ext cx="63100" cy="15700"/>
            </a:xfrm>
            <a:custGeom>
              <a:rect b="b" l="l" r="r" t="t"/>
              <a:pathLst>
                <a:path extrusionOk="0" h="628" w="2524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80"/>
            <p:cNvSpPr/>
            <p:nvPr/>
          </p:nvSpPr>
          <p:spPr>
            <a:xfrm>
              <a:off x="6279750" y="2879875"/>
              <a:ext cx="39600" cy="26000"/>
            </a:xfrm>
            <a:custGeom>
              <a:rect b="b" l="l" r="r" t="t"/>
              <a:pathLst>
                <a:path extrusionOk="0" h="1040" w="1584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80"/>
            <p:cNvSpPr/>
            <p:nvPr/>
          </p:nvSpPr>
          <p:spPr>
            <a:xfrm>
              <a:off x="6325825" y="2862750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80"/>
            <p:cNvSpPr/>
            <p:nvPr/>
          </p:nvSpPr>
          <p:spPr>
            <a:xfrm>
              <a:off x="7023725" y="3061400"/>
              <a:ext cx="101300" cy="50475"/>
            </a:xfrm>
            <a:custGeom>
              <a:rect b="b" l="l" r="r" t="t"/>
              <a:pathLst>
                <a:path extrusionOk="0" h="2019" w="4052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80"/>
            <p:cNvSpPr/>
            <p:nvPr/>
          </p:nvSpPr>
          <p:spPr>
            <a:xfrm>
              <a:off x="6952750" y="3054150"/>
              <a:ext cx="63100" cy="15650"/>
            </a:xfrm>
            <a:custGeom>
              <a:rect b="b" l="l" r="r" t="t"/>
              <a:pathLst>
                <a:path extrusionOk="0" h="626" w="2524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80"/>
            <p:cNvSpPr/>
            <p:nvPr/>
          </p:nvSpPr>
          <p:spPr>
            <a:xfrm>
              <a:off x="6843450" y="3073975"/>
              <a:ext cx="39625" cy="26025"/>
            </a:xfrm>
            <a:custGeom>
              <a:rect b="b" l="l" r="r" t="t"/>
              <a:pathLst>
                <a:path extrusionOk="0" h="1041" w="1585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80"/>
            <p:cNvSpPr/>
            <p:nvPr/>
          </p:nvSpPr>
          <p:spPr>
            <a:xfrm>
              <a:off x="6889575" y="3056825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80"/>
            <p:cNvSpPr/>
            <p:nvPr/>
          </p:nvSpPr>
          <p:spPr>
            <a:xfrm>
              <a:off x="6245350" y="4177200"/>
              <a:ext cx="101275" cy="50475"/>
            </a:xfrm>
            <a:custGeom>
              <a:rect b="b" l="l" r="r" t="t"/>
              <a:pathLst>
                <a:path extrusionOk="0" h="2019" w="4051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80"/>
            <p:cNvSpPr/>
            <p:nvPr/>
          </p:nvSpPr>
          <p:spPr>
            <a:xfrm>
              <a:off x="6354525" y="4219275"/>
              <a:ext cx="63075" cy="15675"/>
            </a:xfrm>
            <a:custGeom>
              <a:rect b="b" l="l" r="r" t="t"/>
              <a:pathLst>
                <a:path extrusionOk="0" h="627" w="2523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80"/>
            <p:cNvSpPr/>
            <p:nvPr/>
          </p:nvSpPr>
          <p:spPr>
            <a:xfrm>
              <a:off x="6487275" y="4189125"/>
              <a:ext cx="39625" cy="25975"/>
            </a:xfrm>
            <a:custGeom>
              <a:rect b="b" l="l" r="r" t="t"/>
              <a:pathLst>
                <a:path extrusionOk="0" h="1039" w="1585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80"/>
            <p:cNvSpPr/>
            <p:nvPr/>
          </p:nvSpPr>
          <p:spPr>
            <a:xfrm>
              <a:off x="6426350" y="4209850"/>
              <a:ext cx="54475" cy="22400"/>
            </a:xfrm>
            <a:custGeom>
              <a:rect b="b" l="l" r="r" t="t"/>
              <a:pathLst>
                <a:path extrusionOk="0" h="896" w="2179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80"/>
            <p:cNvSpPr/>
            <p:nvPr/>
          </p:nvSpPr>
          <p:spPr>
            <a:xfrm>
              <a:off x="5992275" y="36748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80"/>
            <p:cNvSpPr/>
            <p:nvPr/>
          </p:nvSpPr>
          <p:spPr>
            <a:xfrm>
              <a:off x="5985650" y="3783750"/>
              <a:ext cx="16125" cy="62275"/>
            </a:xfrm>
            <a:custGeom>
              <a:rect b="b" l="l" r="r" t="t"/>
              <a:pathLst>
                <a:path extrusionOk="0" h="2491" w="645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80"/>
            <p:cNvSpPr/>
            <p:nvPr/>
          </p:nvSpPr>
          <p:spPr>
            <a:xfrm>
              <a:off x="6004725" y="3916700"/>
              <a:ext cx="27875" cy="38100"/>
            </a:xfrm>
            <a:custGeom>
              <a:rect b="b" l="l" r="r" t="t"/>
              <a:pathLst>
                <a:path extrusionOk="0" h="1524" w="1115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80"/>
            <p:cNvSpPr/>
            <p:nvPr/>
          </p:nvSpPr>
          <p:spPr>
            <a:xfrm>
              <a:off x="5987900" y="3855450"/>
              <a:ext cx="23600" cy="53200"/>
            </a:xfrm>
            <a:custGeom>
              <a:rect b="b" l="l" r="r" t="t"/>
              <a:pathLst>
                <a:path extrusionOk="0" h="2128" w="944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80"/>
            <p:cNvSpPr/>
            <p:nvPr/>
          </p:nvSpPr>
          <p:spPr>
            <a:xfrm>
              <a:off x="6071975" y="3300325"/>
              <a:ext cx="52475" cy="102475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80"/>
            <p:cNvSpPr/>
            <p:nvPr/>
          </p:nvSpPr>
          <p:spPr>
            <a:xfrm>
              <a:off x="6122225" y="3408475"/>
              <a:ext cx="47725" cy="4955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80"/>
            <p:cNvSpPr/>
            <p:nvPr/>
          </p:nvSpPr>
          <p:spPr>
            <a:xfrm>
              <a:off x="6228150" y="3490275"/>
              <a:ext cx="42050" cy="21525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80"/>
            <p:cNvSpPr/>
            <p:nvPr/>
          </p:nvSpPr>
          <p:spPr>
            <a:xfrm>
              <a:off x="6172850" y="3459275"/>
              <a:ext cx="49900" cy="34575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80"/>
            <p:cNvSpPr/>
            <p:nvPr/>
          </p:nvSpPr>
          <p:spPr>
            <a:xfrm>
              <a:off x="7323825" y="34952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80"/>
            <p:cNvSpPr/>
            <p:nvPr/>
          </p:nvSpPr>
          <p:spPr>
            <a:xfrm>
              <a:off x="7365575" y="3423925"/>
              <a:ext cx="16150" cy="62275"/>
            </a:xfrm>
            <a:custGeom>
              <a:rect b="b" l="l" r="r" t="t"/>
              <a:pathLst>
                <a:path extrusionOk="0" h="2491" w="646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80"/>
            <p:cNvSpPr/>
            <p:nvPr/>
          </p:nvSpPr>
          <p:spPr>
            <a:xfrm>
              <a:off x="7334775" y="3315150"/>
              <a:ext cx="27850" cy="38100"/>
            </a:xfrm>
            <a:custGeom>
              <a:rect b="b" l="l" r="r" t="t"/>
              <a:pathLst>
                <a:path extrusionOk="0" h="1524" w="1114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80"/>
            <p:cNvSpPr/>
            <p:nvPr/>
          </p:nvSpPr>
          <p:spPr>
            <a:xfrm>
              <a:off x="7355800" y="3361300"/>
              <a:ext cx="23650" cy="53200"/>
            </a:xfrm>
            <a:custGeom>
              <a:rect b="b" l="l" r="r" t="t"/>
              <a:pathLst>
                <a:path extrusionOk="0" h="2128" w="946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80"/>
            <p:cNvSpPr/>
            <p:nvPr/>
          </p:nvSpPr>
          <p:spPr>
            <a:xfrm>
              <a:off x="7093025" y="4348600"/>
              <a:ext cx="104200" cy="51200"/>
            </a:xfrm>
            <a:custGeom>
              <a:rect b="b" l="l" r="r" t="t"/>
              <a:pathLst>
                <a:path extrusionOk="0" h="2048" w="4168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80"/>
            <p:cNvSpPr/>
            <p:nvPr/>
          </p:nvSpPr>
          <p:spPr>
            <a:xfrm>
              <a:off x="7201150" y="4302925"/>
              <a:ext cx="51100" cy="46100"/>
            </a:xfrm>
            <a:custGeom>
              <a:rect b="b" l="l" r="r" t="t"/>
              <a:pathLst>
                <a:path extrusionOk="0" h="1844" w="2044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80"/>
            <p:cNvSpPr/>
            <p:nvPr/>
          </p:nvSpPr>
          <p:spPr>
            <a:xfrm>
              <a:off x="7282950" y="4203000"/>
              <a:ext cx="22950" cy="40225"/>
            </a:xfrm>
            <a:custGeom>
              <a:rect b="b" l="l" r="r" t="t"/>
              <a:pathLst>
                <a:path extrusionOk="0" h="1609" w="918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80"/>
            <p:cNvSpPr/>
            <p:nvPr/>
          </p:nvSpPr>
          <p:spPr>
            <a:xfrm>
              <a:off x="7252000" y="4250300"/>
              <a:ext cx="36300" cy="48175"/>
            </a:xfrm>
            <a:custGeom>
              <a:rect b="b" l="l" r="r" t="t"/>
              <a:pathLst>
                <a:path extrusionOk="0" h="1927" w="1452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4" name="Google Shape;5924;p80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5925" name="Google Shape;5925;p80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26" name="Google Shape;5926;p80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5927" name="Google Shape;5927;p80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928" name="Google Shape;5928;p80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29" name="Google Shape;5929;p80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5930" name="Google Shape;5930;p80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931" name="Google Shape;5931;p80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32" name="Google Shape;5932;p80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5933" name="Google Shape;5933;p80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934" name="Google Shape;5934;p80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35" name="Google Shape;5935;p80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5936" name="Google Shape;5936;p80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937" name="Google Shape;5937;p80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38" name="Google Shape;5938;p80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5939" name="Google Shape;5939;p80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940" name="Google Shape;5940;p80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41" name="Google Shape;5941;p80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5942" name="Google Shape;5942;p80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5943" name="Google Shape;5943;p80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4" name="Google Shape;5944;p80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rect b="b" l="l" r="r" t="t"/>
                <a:pathLst>
                  <a:path extrusionOk="0" h="3168" w="3169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45" name="Google Shape;5945;p80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5946" name="Google Shape;5946;p80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7" name="Google Shape;5947;p80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rect b="b" l="l" r="r" t="t"/>
                <a:pathLst>
                  <a:path extrusionOk="0" h="3168" w="3167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48" name="Google Shape;5948;p80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5949" name="Google Shape;5949;p80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rect b="b" l="l" r="r" t="t"/>
                <a:pathLst>
                  <a:path extrusionOk="0" h="8384" w="8383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0" name="Google Shape;5950;p80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rect b="b" l="l" r="r" t="t"/>
                <a:pathLst>
                  <a:path extrusionOk="0" h="3167" w="3167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51" name="Google Shape;5951;p80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5952" name="Google Shape;5952;p80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rect b="b" l="l" r="r" t="t"/>
                <a:pathLst>
                  <a:path extrusionOk="0" h="8382" w="8384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3" name="Google Shape;5953;p80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rect b="b" l="l" r="r" t="t"/>
                <a:pathLst>
                  <a:path extrusionOk="0" h="3167" w="3169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54" name="Google Shape;5954;p80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5955" name="Google Shape;5955;p80"/>
            <p:cNvSpPr/>
            <p:nvPr/>
          </p:nvSpPr>
          <p:spPr>
            <a:xfrm>
              <a:off x="5994669" y="1442730"/>
              <a:ext cx="202317" cy="202342"/>
            </a:xfrm>
            <a:custGeom>
              <a:rect b="b" l="l" r="r" t="t"/>
              <a:pathLst>
                <a:path extrusionOk="0" h="7942" w="7941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56" name="Google Shape;5956;p80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5957" name="Google Shape;5957;p80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8" name="Google Shape;5958;p80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59" name="Google Shape;5959;p80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5960" name="Google Shape;5960;p80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1" name="Google Shape;5961;p80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62" name="Google Shape;5962;p80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5963" name="Google Shape;5963;p80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4" name="Google Shape;5964;p80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65" name="Google Shape;5965;p80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5966" name="Google Shape;5966;p80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7" name="Google Shape;5967;p80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68" name="Google Shape;5968;p80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5969" name="Google Shape;5969;p80"/>
            <p:cNvSpPr/>
            <p:nvPr/>
          </p:nvSpPr>
          <p:spPr>
            <a:xfrm>
              <a:off x="2812050" y="236147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80"/>
            <p:cNvSpPr/>
            <p:nvPr/>
          </p:nvSpPr>
          <p:spPr>
            <a:xfrm>
              <a:off x="3082750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80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80"/>
            <p:cNvSpPr/>
            <p:nvPr/>
          </p:nvSpPr>
          <p:spPr>
            <a:xfrm>
              <a:off x="2679875" y="2645625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80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80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80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5976" name="Google Shape;5976;p80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5977" name="Google Shape;5977;p80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8" name="Google Shape;5978;p80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79" name="Google Shape;5979;p80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5980" name="Google Shape;5980;p80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1" name="Google Shape;5981;p80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82" name="Google Shape;5982;p80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5983" name="Google Shape;5983;p80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4" name="Google Shape;5984;p80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85" name="Google Shape;5985;p80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5986" name="Google Shape;5986;p80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7" name="Google Shape;5987;p80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88" name="Google Shape;5988;p80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5989" name="Google Shape;5989;p80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5990" name="Google Shape;5990;p80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1" name="Google Shape;5991;p80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92" name="Google Shape;5992;p80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5993" name="Google Shape;5993;p80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4" name="Google Shape;5994;p80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95" name="Google Shape;5995;p80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5996" name="Google Shape;5996;p80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7" name="Google Shape;5997;p80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98" name="Google Shape;5998;p80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5999" name="Google Shape;5999;p80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0" name="Google Shape;6000;p80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001" name="Google Shape;6001;p80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6002" name="Google Shape;6002;p80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80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80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80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6" name="Google Shape;6006;p80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6007" name="Google Shape;6007;p80"/>
            <p:cNvSpPr/>
            <p:nvPr/>
          </p:nvSpPr>
          <p:spPr>
            <a:xfrm>
              <a:off x="7165957" y="2159753"/>
              <a:ext cx="286185" cy="107120"/>
            </a:xfrm>
            <a:custGeom>
              <a:rect b="b" l="l" r="r" t="t"/>
              <a:pathLst>
                <a:path extrusionOk="0" h="18156" w="48506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80"/>
            <p:cNvSpPr/>
            <p:nvPr/>
          </p:nvSpPr>
          <p:spPr>
            <a:xfrm>
              <a:off x="7085764" y="2536793"/>
              <a:ext cx="349475" cy="107120"/>
            </a:xfrm>
            <a:custGeom>
              <a:rect b="b" l="l" r="r" t="t"/>
              <a:pathLst>
                <a:path extrusionOk="0" h="18156" w="59233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80"/>
            <p:cNvSpPr/>
            <p:nvPr/>
          </p:nvSpPr>
          <p:spPr>
            <a:xfrm>
              <a:off x="6598259" y="2195183"/>
              <a:ext cx="271241" cy="107120"/>
            </a:xfrm>
            <a:custGeom>
              <a:rect b="b" l="l" r="r" t="t"/>
              <a:pathLst>
                <a:path extrusionOk="0" h="18156" w="45973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80"/>
            <p:cNvSpPr/>
            <p:nvPr/>
          </p:nvSpPr>
          <p:spPr>
            <a:xfrm>
              <a:off x="6604064" y="2370778"/>
              <a:ext cx="358696" cy="107126"/>
            </a:xfrm>
            <a:custGeom>
              <a:rect b="b" l="l" r="r" t="t"/>
              <a:pathLst>
                <a:path extrusionOk="0" h="18157" w="60796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80"/>
            <p:cNvSpPr/>
            <p:nvPr/>
          </p:nvSpPr>
          <p:spPr>
            <a:xfrm>
              <a:off x="6645158" y="2545743"/>
              <a:ext cx="358696" cy="109044"/>
            </a:xfrm>
            <a:custGeom>
              <a:rect b="b" l="l" r="r" t="t"/>
              <a:pathLst>
                <a:path extrusionOk="0" h="18482" w="60796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80"/>
            <p:cNvSpPr/>
            <p:nvPr/>
          </p:nvSpPr>
          <p:spPr>
            <a:xfrm>
              <a:off x="7155838" y="2352960"/>
              <a:ext cx="311302" cy="107120"/>
            </a:xfrm>
            <a:custGeom>
              <a:rect b="b" l="l" r="r" t="t"/>
              <a:pathLst>
                <a:path extrusionOk="0" h="18156" w="52763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13" name="Google Shape;6013;p80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6014" name="Google Shape;6014;p80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rect b="b" l="l" r="r" t="t"/>
                <a:pathLst>
                  <a:path extrusionOk="0" h="18156" w="16008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5" name="Google Shape;6015;p80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rect b="b" l="l" r="r" t="t"/>
                <a:pathLst>
                  <a:path extrusionOk="0" h="18156" w="10356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6" name="Google Shape;6016;p80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rect b="b" l="l" r="r" t="t"/>
                <a:pathLst>
                  <a:path extrusionOk="0" h="18156" w="10394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7" name="Google Shape;6017;p80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rect b="b" l="l" r="r" t="t"/>
                <a:pathLst>
                  <a:path extrusionOk="0" h="18157" w="24122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8" name="Google Shape;6018;p80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rect b="b" l="l" r="r" t="t"/>
                <a:pathLst>
                  <a:path extrusionOk="0" h="18482" w="12558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9" name="Google Shape;6019;p80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rect b="b" l="l" r="r" t="t"/>
                <a:pathLst>
                  <a:path extrusionOk="0" h="18156" w="16674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20" name="Google Shape;6020;p80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6021" name="Google Shape;6021;p80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6022" name="Google Shape;6022;p80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rect b="b" l="l" r="r" t="t"/>
                    <a:pathLst>
                      <a:path extrusionOk="0" h="11708" w="15248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3" name="Google Shape;6023;p80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rect b="b" l="l" r="r" t="t"/>
                    <a:pathLst>
                      <a:path extrusionOk="0" h="12324" w="22498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4" name="Google Shape;6024;p80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rect b="b" l="l" r="r" t="t"/>
                    <a:pathLst>
                      <a:path extrusionOk="0" h="10974" w="22498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5" name="Google Shape;6025;p80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rect b="b" l="l" r="r" t="t"/>
                    <a:pathLst>
                      <a:path extrusionOk="0" h="1994" w="22327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6" name="Google Shape;6026;p80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rect b="b" l="l" r="r" t="t"/>
                    <a:pathLst>
                      <a:path extrusionOk="0" h="92321" w="72351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7" name="Google Shape;6027;p80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rect b="b" l="l" r="r" t="t"/>
                    <a:pathLst>
                      <a:path extrusionOk="0" h="27866" w="1712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8" name="Google Shape;6028;p80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rect b="b" l="l" r="r" t="t"/>
                    <a:pathLst>
                      <a:path extrusionOk="0" h="23892" w="1712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9" name="Google Shape;6029;p80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rect b="b" l="l" r="r" t="t"/>
                    <a:pathLst>
                      <a:path extrusionOk="0" h="1051" w="7651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0" name="Google Shape;6030;p80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1" name="Google Shape;6031;p80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2" name="Google Shape;6032;p80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3" name="Google Shape;6033;p80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4" name="Google Shape;6034;p80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5" name="Google Shape;6035;p80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6" name="Google Shape;6036;p80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rect b="b" l="l" r="r" t="t"/>
                    <a:pathLst>
                      <a:path extrusionOk="0" h="4270" w="22498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7" name="Google Shape;6037;p80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rect b="b" l="l" r="r" t="t"/>
                    <a:pathLst>
                      <a:path extrusionOk="0" h="1997" w="22498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8" name="Google Shape;6038;p80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rect b="b" l="l" r="r" t="t"/>
                    <a:pathLst>
                      <a:path extrusionOk="0" h="1994" w="24241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9" name="Google Shape;6039;p80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rect b="b" l="l" r="r" t="t"/>
                    <a:pathLst>
                      <a:path extrusionOk="0" h="80915" w="62592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0" name="Google Shape;6040;p80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041" name="Google Shape;6041;p80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rect b="b" l="l" r="r" t="t"/>
                  <a:pathLst>
                    <a:path extrusionOk="0" h="19304" w="29335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2" name="Google Shape;6042;p80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rect b="b" l="l" r="r" t="t"/>
                  <a:pathLst>
                    <a:path extrusionOk="0" h="24598" w="28612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3" name="Google Shape;6043;p80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rect b="b" l="l" r="r" t="t"/>
                  <a:pathLst>
                    <a:path extrusionOk="0" h="19304" w="29336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4" name="Google Shape;6044;p80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rect b="b" l="l" r="r" t="t"/>
                  <a:pathLst>
                    <a:path extrusionOk="0" h="29109" w="23934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5" name="Google Shape;6045;p80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rect b="b" l="l" r="r" t="t"/>
                  <a:pathLst>
                    <a:path extrusionOk="0" h="24598" w="28613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6" name="Google Shape;6046;p80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rect b="b" l="l" r="r" t="t"/>
                  <a:pathLst>
                    <a:path extrusionOk="0" h="29109" w="23933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6047" name="Google Shape;6047;p80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6048" name="Google Shape;6048;p80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80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80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80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2" name="Google Shape;6052;p80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6053" name="Google Shape;6053;p80"/>
            <p:cNvSpPr/>
            <p:nvPr/>
          </p:nvSpPr>
          <p:spPr>
            <a:xfrm>
              <a:off x="3468350" y="4223875"/>
              <a:ext cx="679000" cy="339525"/>
            </a:xfrm>
            <a:custGeom>
              <a:rect b="b" l="l" r="r" t="t"/>
              <a:pathLst>
                <a:path extrusionOk="0" h="13581" w="2716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80"/>
            <p:cNvSpPr/>
            <p:nvPr/>
          </p:nvSpPr>
          <p:spPr>
            <a:xfrm>
              <a:off x="3730250" y="3276125"/>
              <a:ext cx="147275" cy="956575"/>
            </a:xfrm>
            <a:custGeom>
              <a:rect b="b" l="l" r="r" t="t"/>
              <a:pathLst>
                <a:path extrusionOk="0" h="38263" w="5891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80"/>
            <p:cNvSpPr/>
            <p:nvPr/>
          </p:nvSpPr>
          <p:spPr>
            <a:xfrm>
              <a:off x="3796275" y="3875600"/>
              <a:ext cx="839350" cy="630550"/>
            </a:xfrm>
            <a:custGeom>
              <a:rect b="b" l="l" r="r" t="t"/>
              <a:pathLst>
                <a:path extrusionOk="0" h="25222" w="33574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80"/>
            <p:cNvSpPr/>
            <p:nvPr/>
          </p:nvSpPr>
          <p:spPr>
            <a:xfrm>
              <a:off x="6240475" y="3130600"/>
              <a:ext cx="1137100" cy="1432800"/>
            </a:xfrm>
            <a:custGeom>
              <a:rect b="b" l="l" r="r" t="t"/>
              <a:pathLst>
                <a:path extrusionOk="0" h="57312" w="45484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80"/>
            <p:cNvSpPr/>
            <p:nvPr/>
          </p:nvSpPr>
          <p:spPr>
            <a:xfrm>
              <a:off x="5243900" y="1696775"/>
              <a:ext cx="1764175" cy="1777475"/>
            </a:xfrm>
            <a:custGeom>
              <a:rect b="b" l="l" r="r" t="t"/>
              <a:pathLst>
                <a:path extrusionOk="0" h="71099" w="70567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80"/>
            <p:cNvSpPr/>
            <p:nvPr/>
          </p:nvSpPr>
          <p:spPr>
            <a:xfrm>
              <a:off x="3812150" y="1151100"/>
              <a:ext cx="1896075" cy="1245900"/>
            </a:xfrm>
            <a:custGeom>
              <a:rect b="b" l="l" r="r" t="t"/>
              <a:pathLst>
                <a:path extrusionOk="0" h="49836" w="75843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80"/>
            <p:cNvSpPr/>
            <p:nvPr/>
          </p:nvSpPr>
          <p:spPr>
            <a:xfrm>
              <a:off x="1910550" y="1151100"/>
              <a:ext cx="1901625" cy="1244175"/>
            </a:xfrm>
            <a:custGeom>
              <a:rect b="b" l="l" r="r" t="t"/>
              <a:pathLst>
                <a:path extrusionOk="0" h="49767" w="76065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80"/>
            <p:cNvSpPr/>
            <p:nvPr/>
          </p:nvSpPr>
          <p:spPr>
            <a:xfrm>
              <a:off x="608475" y="1694725"/>
              <a:ext cx="1766425" cy="1778150"/>
            </a:xfrm>
            <a:custGeom>
              <a:rect b="b" l="l" r="r" t="t"/>
              <a:pathLst>
                <a:path extrusionOk="0" h="71126" w="70657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80"/>
            <p:cNvSpPr/>
            <p:nvPr/>
          </p:nvSpPr>
          <p:spPr>
            <a:xfrm>
              <a:off x="238125" y="3129050"/>
              <a:ext cx="1137975" cy="1434175"/>
            </a:xfrm>
            <a:custGeom>
              <a:rect b="b" l="l" r="r" t="t"/>
              <a:pathLst>
                <a:path extrusionOk="0" h="57367" w="45519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80"/>
            <p:cNvSpPr/>
            <p:nvPr/>
          </p:nvSpPr>
          <p:spPr>
            <a:xfrm>
              <a:off x="1924656" y="1941325"/>
              <a:ext cx="3773110" cy="1646329"/>
            </a:xfrm>
            <a:custGeom>
              <a:rect b="b" l="l" r="r" t="t"/>
              <a:pathLst>
                <a:path extrusionOk="0" h="64657" w="148183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80"/>
            <p:cNvSpPr/>
            <p:nvPr/>
          </p:nvSpPr>
          <p:spPr>
            <a:xfrm>
              <a:off x="1028863" y="2678027"/>
              <a:ext cx="1805597" cy="1885320"/>
            </a:xfrm>
            <a:custGeom>
              <a:rect b="b" l="l" r="r" t="t"/>
              <a:pathLst>
                <a:path extrusionOk="0" h="74043" w="70912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80"/>
            <p:cNvSpPr/>
            <p:nvPr/>
          </p:nvSpPr>
          <p:spPr>
            <a:xfrm>
              <a:off x="4792190" y="2679937"/>
              <a:ext cx="1798951" cy="1883410"/>
            </a:xfrm>
            <a:custGeom>
              <a:rect b="b" l="l" r="r" t="t"/>
              <a:pathLst>
                <a:path extrusionOk="0" h="73968" w="70651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5" name="Google Shape;6065;p80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6066" name="Google Shape;6066;p80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6067" name="Google Shape;6067;p80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6068" name="Google Shape;6068;p80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6069" name="Google Shape;6069;p80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6070" name="Google Shape;6070;p80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6071" name="Google Shape;6071;p80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6072" name="Google Shape;6072;p80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6073" name="Google Shape;6073;p80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6074" name="Google Shape;6074;p80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6075" name="Google Shape;6075;p80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6076" name="Google Shape;6076;p80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6077" name="Google Shape;6077;p80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6078" name="Google Shape;6078;p80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6079" name="Google Shape;6079;p80"/>
            <p:cNvSpPr/>
            <p:nvPr/>
          </p:nvSpPr>
          <p:spPr>
            <a:xfrm>
              <a:off x="7026852" y="3311869"/>
              <a:ext cx="434331" cy="847405"/>
            </a:xfrm>
            <a:custGeom>
              <a:rect b="b" l="l" r="r" t="t"/>
              <a:pathLst>
                <a:path extrusionOk="0" h="32649" w="16734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80"/>
            <p:cNvSpPr/>
            <p:nvPr/>
          </p:nvSpPr>
          <p:spPr>
            <a:xfrm>
              <a:off x="7082395" y="3359392"/>
              <a:ext cx="323321" cy="32332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80"/>
            <p:cNvSpPr/>
            <p:nvPr/>
          </p:nvSpPr>
          <p:spPr>
            <a:xfrm>
              <a:off x="7026852" y="4159239"/>
              <a:ext cx="434331" cy="194585"/>
            </a:xfrm>
            <a:custGeom>
              <a:rect b="b" l="l" r="r" t="t"/>
              <a:pathLst>
                <a:path extrusionOk="0" h="7497" w="16734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2" name="Google Shape;6082;p80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6083" name="Google Shape;6083;p80"/>
            <p:cNvSpPr/>
            <p:nvPr/>
          </p:nvSpPr>
          <p:spPr>
            <a:xfrm>
              <a:off x="4873519" y="3311869"/>
              <a:ext cx="499374" cy="499296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80"/>
            <p:cNvSpPr/>
            <p:nvPr/>
          </p:nvSpPr>
          <p:spPr>
            <a:xfrm>
              <a:off x="4894620" y="3329830"/>
              <a:ext cx="202112" cy="182386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5" name="Google Shape;6085;p80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6086" name="Google Shape;6086;p80"/>
            <p:cNvSpPr/>
            <p:nvPr/>
          </p:nvSpPr>
          <p:spPr>
            <a:xfrm>
              <a:off x="4873519" y="3875839"/>
              <a:ext cx="499374" cy="499374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80"/>
            <p:cNvSpPr/>
            <p:nvPr/>
          </p:nvSpPr>
          <p:spPr>
            <a:xfrm>
              <a:off x="4894620" y="3893826"/>
              <a:ext cx="202112" cy="182360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8" name="Google Shape;6088;p80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6089" name="Google Shape;6089;p80"/>
            <p:cNvSpPr/>
            <p:nvPr/>
          </p:nvSpPr>
          <p:spPr>
            <a:xfrm>
              <a:off x="2642193" y="2530650"/>
              <a:ext cx="419588" cy="217743"/>
            </a:xfrm>
            <a:custGeom>
              <a:rect b="b" l="l" r="r" t="t"/>
              <a:pathLst>
                <a:path extrusionOk="0" h="67780" w="130611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80"/>
            <p:cNvSpPr/>
            <p:nvPr/>
          </p:nvSpPr>
          <p:spPr>
            <a:xfrm>
              <a:off x="2910083" y="2420918"/>
              <a:ext cx="327379" cy="312727"/>
            </a:xfrm>
            <a:custGeom>
              <a:rect b="b" l="l" r="r" t="t"/>
              <a:pathLst>
                <a:path extrusionOk="0" h="97347" w="101908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80"/>
            <p:cNvSpPr/>
            <p:nvPr/>
          </p:nvSpPr>
          <p:spPr>
            <a:xfrm>
              <a:off x="2999034" y="2125384"/>
              <a:ext cx="238522" cy="411351"/>
            </a:xfrm>
            <a:custGeom>
              <a:rect b="b" l="l" r="r" t="t"/>
              <a:pathLst>
                <a:path extrusionOk="0" h="128047" w="74248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80"/>
            <p:cNvSpPr/>
            <p:nvPr/>
          </p:nvSpPr>
          <p:spPr>
            <a:xfrm>
              <a:off x="2740849" y="2075876"/>
              <a:ext cx="419604" cy="217734"/>
            </a:xfrm>
            <a:custGeom>
              <a:rect b="b" l="l" r="r" t="t"/>
              <a:pathLst>
                <a:path extrusionOk="0" h="67777" w="130616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80"/>
            <p:cNvSpPr/>
            <p:nvPr/>
          </p:nvSpPr>
          <p:spPr>
            <a:xfrm>
              <a:off x="2565167" y="2090625"/>
              <a:ext cx="327379" cy="312740"/>
            </a:xfrm>
            <a:custGeom>
              <a:rect b="b" l="l" r="r" t="t"/>
              <a:pathLst>
                <a:path extrusionOk="0" h="97351" w="101908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80"/>
            <p:cNvSpPr/>
            <p:nvPr/>
          </p:nvSpPr>
          <p:spPr>
            <a:xfrm>
              <a:off x="2565073" y="2287538"/>
              <a:ext cx="218572" cy="409555"/>
            </a:xfrm>
            <a:custGeom>
              <a:rect b="b" l="l" r="r" t="t"/>
              <a:pathLst>
                <a:path extrusionOk="0" h="127488" w="68038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5" name="Google Shape;6095;p80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6096" name="Google Shape;6096;p80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80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98" name="Google Shape;6098;p80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9" name="Google Shape;6099;p80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6100" name="Google Shape;6100;p80"/>
            <p:cNvCxnSpPr/>
            <p:nvPr/>
          </p:nvCxnSpPr>
          <p:spPr>
            <a:xfrm flipH="1" rot="5400000">
              <a:off x="7629118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1" name="Google Shape;6101;p80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2" name="Google Shape;6102;p80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3" name="Google Shape;6103;p80"/>
            <p:cNvCxnSpPr/>
            <p:nvPr/>
          </p:nvCxnSpPr>
          <p:spPr>
            <a:xfrm flipH="1" rot="-5400000">
              <a:off x="8276270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4" name="Google Shape;6104;p80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05" name="Google Shape;6105;p80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106" name="Google Shape;6106;p80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6107" name="Google Shape;6107;p80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6108" name="Google Shape;6108;p80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9" name="Google Shape;6109;p80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0" name="Google Shape;6110;p80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1" name="Google Shape;6111;p80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12" name="Google Shape;6112;p80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6113" name="Google Shape;6113;p80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4" name="Google Shape;6114;p80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5" name="Google Shape;6115;p80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6" name="Google Shape;6116;p80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6117" name="Google Shape;6117;p80"/>
          <p:cNvSpPr/>
          <p:nvPr/>
        </p:nvSpPr>
        <p:spPr>
          <a:xfrm>
            <a:off x="7110561" y="3755372"/>
            <a:ext cx="558742" cy="616877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8" name="Google Shape;6118;p80"/>
          <p:cNvSpPr/>
          <p:nvPr/>
        </p:nvSpPr>
        <p:spPr>
          <a:xfrm rot="10800000">
            <a:off x="6596743" y="3752786"/>
            <a:ext cx="406111" cy="619462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19" name="Google Shape;6119;p80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6120" name="Google Shape;6120;p80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80"/>
            <p:cNvSpPr/>
            <p:nvPr/>
          </p:nvSpPr>
          <p:spPr>
            <a:xfrm>
              <a:off x="1186975" y="2279750"/>
              <a:ext cx="2628625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80"/>
            <p:cNvSpPr/>
            <p:nvPr/>
          </p:nvSpPr>
          <p:spPr>
            <a:xfrm>
              <a:off x="3802600" y="239450"/>
              <a:ext cx="2628650" cy="3196825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80"/>
            <p:cNvSpPr/>
            <p:nvPr/>
          </p:nvSpPr>
          <p:spPr>
            <a:xfrm>
              <a:off x="3232500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4" name="Google Shape;6124;p80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6125" name="Google Shape;6125;p80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6126" name="Google Shape;6126;p80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127" name="Google Shape;6127;p80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128" name="Google Shape;6128;p80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6129" name="Google Shape;6129;p80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130" name="Google Shape;6130;p80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131" name="Google Shape;6131;p80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6132" name="Google Shape;6132;p80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133" name="Google Shape;6133;p80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134" name="Google Shape;6134;p80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6135" name="Google Shape;6135;p80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136" name="Google Shape;6136;p80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137" name="Google Shape;6137;p80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6138" name="Google Shape;6138;p80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6139" name="Google Shape;6139;p80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140" name="Google Shape;6140;p80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6141" name="Google Shape;6141;p80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80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80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80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80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6" name="Google Shape;6146;p80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6147" name="Google Shape;6147;p80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80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80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0" name="Google Shape;6150;p80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6151" name="Google Shape;6151;p80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6152" name="Google Shape;6152;p80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6153" name="Google Shape;6153;p80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rect b="b" l="l" r="r" t="t"/>
                  <a:pathLst>
                    <a:path extrusionOk="0" h="5873" w="6606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4" name="Google Shape;6154;p80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rect b="b" l="l" r="r" t="t"/>
                  <a:pathLst>
                    <a:path extrusionOk="0" h="17616" w="5872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55" name="Google Shape;6155;p80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6156" name="Google Shape;6156;p80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rect b="b" l="l" r="r" t="t"/>
                  <a:pathLst>
                    <a:path extrusionOk="0" h="5875" w="68995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7" name="Google Shape;6157;p80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rect b="b" l="l" r="r" t="t"/>
                  <a:pathLst>
                    <a:path extrusionOk="0" h="23488" w="58721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58" name="Google Shape;6158;p80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6159" name="Google Shape;6159;p80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rect b="b" l="l" r="r" t="t"/>
                  <a:pathLst>
                    <a:path extrusionOk="0" h="5875" w="58721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0" name="Google Shape;6160;p80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rect b="b" l="l" r="r" t="t"/>
                  <a:pathLst>
                    <a:path extrusionOk="0" h="39638" w="58721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161" name="Google Shape;6161;p80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6162" name="Google Shape;6162;p80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rect b="b" l="l" r="r" t="t"/>
                <a:pathLst>
                  <a:path extrusionOk="0" h="36254" w="33269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3" name="Google Shape;6163;p80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rect b="b" l="l" r="r" t="t"/>
                <a:pathLst>
                  <a:path extrusionOk="0" h="34225" w="31016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4" name="Google Shape;6164;p80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rect b="b" l="l" r="r" t="t"/>
                <a:pathLst>
                  <a:path extrusionOk="0" h="35860" w="33716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5" name="Google Shape;6165;p80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rect b="b" l="l" r="r" t="t"/>
                <a:pathLst>
                  <a:path extrusionOk="0" h="33838" w="31442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6" name="Google Shape;6166;p80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rect b="b" l="l" r="r" t="t"/>
                <a:pathLst>
                  <a:path extrusionOk="0" h="54162" w="43566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7" name="Google Shape;6167;p80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rect b="b" l="l" r="r" t="t"/>
                <a:pathLst>
                  <a:path extrusionOk="0" h="10605" w="26952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8" name="Google Shape;6168;p80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rect b="b" l="l" r="r" t="t"/>
                <a:pathLst>
                  <a:path extrusionOk="0" h="3680" w="33012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9" name="Google Shape;6169;p80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rect b="b" l="l" r="r" t="t"/>
                <a:pathLst>
                  <a:path extrusionOk="0" h="18321" w="3574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0" name="Google Shape;6170;p80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rect b="b" l="l" r="r" t="t"/>
                <a:pathLst>
                  <a:path extrusionOk="0" h="2266" w="34975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1" name="Google Shape;6171;p80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rect b="b" l="l" r="r" t="t"/>
                <a:pathLst>
                  <a:path extrusionOk="0" h="12654" w="13305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172" name="Google Shape;6172;p80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6173" name="Google Shape;6173;p80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6174" name="Google Shape;6174;p80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5" name="Google Shape;6175;p80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6" name="Google Shape;6176;p80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7" name="Google Shape;6177;p80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8" name="Google Shape;6178;p80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9" name="Google Shape;6179;p80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180" name="Google Shape;6180;p80"/>
              <p:cNvCxnSpPr>
                <a:stCxn id="6178" idx="0"/>
              </p:cNvCxnSpPr>
              <p:nvPr/>
            </p:nvCxnSpPr>
            <p:spPr>
              <a:xfrm flipH="1" rot="5400000">
                <a:off x="2741958" y="3724116"/>
                <a:ext cx="68700" cy="200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181" name="Google Shape;6181;p80"/>
              <p:cNvCxnSpPr>
                <a:stCxn id="6175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182" name="Google Shape;6182;p80"/>
              <p:cNvCxnSpPr>
                <a:stCxn id="6176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183" name="Google Shape;6183;p80"/>
              <p:cNvCxnSpPr>
                <a:stCxn id="6179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184" name="Google Shape;6184;p80"/>
              <p:cNvCxnSpPr>
                <a:stCxn id="6177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185" name="Google Shape;6185;p80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6186" name="Google Shape;6186;p80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7" name="Google Shape;6187;p80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8" name="Google Shape;6188;p80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189" name="Google Shape;6189;p80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6190" name="Google Shape;6190;p80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6191" name="Google Shape;6191;p80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rect b="b" l="l" r="r" t="t"/>
                <a:pathLst>
                  <a:path extrusionOk="0" h="41544" w="41544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2" name="Google Shape;6192;p80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rect b="b" l="l" r="r" t="t"/>
                <a:pathLst>
                  <a:path extrusionOk="0" h="24299" w="59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93" name="Google Shape;6193;p80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6194" name="Google Shape;6194;p80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rect b="b" l="l" r="r" t="t"/>
                <a:pathLst>
                  <a:path extrusionOk="0" h="34620" w="3462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5" name="Google Shape;6195;p80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rect b="b" l="l" r="r" t="t"/>
                <a:pathLst>
                  <a:path extrusionOk="0" h="22511" w="591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96" name="Google Shape;6196;p80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6197" name="Google Shape;6197;p80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rect b="b" l="l" r="r" t="t"/>
                <a:pathLst>
                  <a:path extrusionOk="0" h="27696" w="27696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8" name="Google Shape;6198;p80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rect b="b" l="l" r="r" t="t"/>
                <a:pathLst>
                  <a:path extrusionOk="0" h="21474" w="59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99" name="Google Shape;6199;p80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6200" name="Google Shape;6200;p80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rect b="b" l="l" r="r" t="t"/>
                <a:pathLst>
                  <a:path extrusionOk="0" h="20771" w="20772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1" name="Google Shape;6201;p80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rect b="b" l="l" r="r" t="t"/>
                <a:pathLst>
                  <a:path extrusionOk="0" h="21079" w="59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202" name="Google Shape;6202;p80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6203" name="Google Shape;6203;p80"/>
            <p:cNvSpPr/>
            <p:nvPr/>
          </p:nvSpPr>
          <p:spPr>
            <a:xfrm>
              <a:off x="241025" y="3151575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80"/>
            <p:cNvSpPr/>
            <p:nvPr/>
          </p:nvSpPr>
          <p:spPr>
            <a:xfrm>
              <a:off x="241347" y="3252796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5" name="Google Shape;6205;p80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6206" name="Google Shape;6206;p80"/>
            <p:cNvSpPr/>
            <p:nvPr/>
          </p:nvSpPr>
          <p:spPr>
            <a:xfrm>
              <a:off x="1072131" y="1983872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80"/>
            <p:cNvSpPr/>
            <p:nvPr/>
          </p:nvSpPr>
          <p:spPr>
            <a:xfrm>
              <a:off x="1430530" y="2193486"/>
              <a:ext cx="46960" cy="46948"/>
            </a:xfrm>
            <a:custGeom>
              <a:rect b="b" l="l" r="r" t="t"/>
              <a:pathLst>
                <a:path extrusionOk="0" h="3914" w="3915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80"/>
            <p:cNvSpPr/>
            <p:nvPr/>
          </p:nvSpPr>
          <p:spPr>
            <a:xfrm>
              <a:off x="1277847" y="2191554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80"/>
            <p:cNvSpPr/>
            <p:nvPr/>
          </p:nvSpPr>
          <p:spPr>
            <a:xfrm>
              <a:off x="1690156" y="2190379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80"/>
            <p:cNvSpPr/>
            <p:nvPr/>
          </p:nvSpPr>
          <p:spPr>
            <a:xfrm>
              <a:off x="1484068" y="1984268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80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80"/>
            <p:cNvSpPr/>
            <p:nvPr/>
          </p:nvSpPr>
          <p:spPr>
            <a:xfrm>
              <a:off x="246070" y="1983826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80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80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5" name="Google Shape;6215;p80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6216" name="Google Shape;6216;p80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6217" name="Google Shape;6217;p80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rect b="b" l="l" r="r" t="t"/>
                <a:pathLst>
                  <a:path extrusionOk="0" h="32936" w="27928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8" name="Google Shape;6218;p80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rect b="b" l="l" r="r" t="t"/>
                <a:pathLst>
                  <a:path extrusionOk="0" h="22987" w="17264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219" name="Google Shape;6219;p80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6220" name="Google Shape;6220;p80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6221" name="Google Shape;6221;p80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6222" name="Google Shape;6222;p80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223" name="Google Shape;6223;p80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rect b="b" l="l" r="r" t="t"/>
                      <a:pathLst>
                        <a:path extrusionOk="0" h="34191" w="45629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6224" name="Google Shape;6224;p80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6225" name="Google Shape;6225;p80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rect b="b" l="l" r="r" t="t"/>
                      <a:pathLst>
                        <a:path extrusionOk="0" h="55523" w="56983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226" name="Google Shape;6226;p80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rect b="b" l="l" r="r" t="t"/>
                      <a:pathLst>
                        <a:path extrusionOk="0" h="39191" w="40223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6227" name="Google Shape;6227;p80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6228" name="Google Shape;6228;p80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rect b="b" l="l" r="r" t="t"/>
                      <a:pathLst>
                        <a:path extrusionOk="0" h="55522" w="56984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229" name="Google Shape;6229;p80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rect b="b" l="l" r="r" t="t"/>
                      <a:pathLst>
                        <a:path extrusionOk="0" h="39191" w="40221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6230" name="Google Shape;6230;p80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6231" name="Google Shape;6231;p80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232" name="Google Shape;6232;p80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rect b="b" l="l" r="r" t="t"/>
                      <a:pathLst>
                        <a:path extrusionOk="0" h="34192" w="45629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6233" name="Google Shape;6233;p80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6234" name="Google Shape;6234;p80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rect b="b" l="l" r="r" t="t"/>
                      <a:pathLst>
                        <a:path extrusionOk="0" h="62939" w="47681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235" name="Google Shape;6235;p80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rect b="b" l="l" r="r" t="t"/>
                      <a:pathLst>
                        <a:path extrusionOk="0" h="44425" w="33655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6236" name="Google Shape;6236;p80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6237" name="Google Shape;6237;p80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rect b="b" l="l" r="r" t="t"/>
                    <a:pathLst>
                      <a:path extrusionOk="0" h="48963" w="48965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6238" name="Google Shape;6238;p80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6239" name="Google Shape;6239;p80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rect b="b" l="l" r="r" t="t"/>
                      <a:pathLst>
                        <a:path extrusionOk="0" h="16420" w="21207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240" name="Google Shape;6240;p80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rect b="b" l="l" r="r" t="t"/>
                      <a:pathLst>
                        <a:path extrusionOk="0" h="24810" w="12089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241" name="Google Shape;6241;p80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rect b="b" l="l" r="r" t="t"/>
                      <a:pathLst>
                        <a:path extrusionOk="0" h="6816" w="26078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242" name="Google Shape;6242;p80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rect b="b" l="l" r="r" t="t"/>
                      <a:pathLst>
                        <a:path extrusionOk="0" h="16438" w="21158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243" name="Google Shape;6243;p80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rect b="b" l="l" r="r" t="t"/>
                      <a:pathLst>
                        <a:path extrusionOk="0" h="24849" w="1290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sp>
          <p:nvSpPr>
            <p:cNvPr id="6244" name="Google Shape;6244;p80"/>
            <p:cNvSpPr/>
            <p:nvPr/>
          </p:nvSpPr>
          <p:spPr>
            <a:xfrm>
              <a:off x="2621966" y="1245876"/>
              <a:ext cx="114832" cy="86149"/>
            </a:xfrm>
            <a:custGeom>
              <a:rect b="b" l="l" r="r" t="t"/>
              <a:pathLst>
                <a:path extrusionOk="0" h="7716" w="10285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80"/>
            <p:cNvSpPr/>
            <p:nvPr/>
          </p:nvSpPr>
          <p:spPr>
            <a:xfrm>
              <a:off x="2517909" y="1600456"/>
              <a:ext cx="54396" cy="134951"/>
            </a:xfrm>
            <a:custGeom>
              <a:rect b="b" l="l" r="r" t="t"/>
              <a:pathLst>
                <a:path extrusionOk="0" h="12087" w="4872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80"/>
            <p:cNvSpPr/>
            <p:nvPr/>
          </p:nvSpPr>
          <p:spPr>
            <a:xfrm>
              <a:off x="3174265" y="1614044"/>
              <a:ext cx="46346" cy="135275"/>
            </a:xfrm>
            <a:custGeom>
              <a:rect b="b" l="l" r="r" t="t"/>
              <a:pathLst>
                <a:path extrusionOk="0" h="12116" w="4151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80"/>
            <p:cNvSpPr/>
            <p:nvPr/>
          </p:nvSpPr>
          <p:spPr>
            <a:xfrm>
              <a:off x="3023194" y="1254350"/>
              <a:ext cx="116417" cy="83525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80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9" name="Google Shape;6249;p80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6250" name="Google Shape;6250;p80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6251" name="Google Shape;6251;p80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rect b="b" l="l" r="r" t="t"/>
                <a:pathLst>
                  <a:path extrusionOk="0" h="43940" w="45218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2" name="Google Shape;6252;p80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rect b="b" l="l" r="r" t="t"/>
                <a:pathLst>
                  <a:path extrusionOk="0" h="9146" w="7159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53" name="Google Shape;6253;p80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6254" name="Google Shape;6254;p80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rect b="b" l="l" r="r" t="t"/>
                <a:pathLst>
                  <a:path extrusionOk="0" h="15844" w="17006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5" name="Google Shape;6255;p80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rect b="b" l="l" r="r" t="t"/>
                <a:pathLst>
                  <a:path extrusionOk="0" h="8881" w="18211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56" name="Google Shape;6256;p80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6257" name="Google Shape;6257;p80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rect b="b" l="l" r="r" t="t"/>
                <a:pathLst>
                  <a:path extrusionOk="0" h="34797" w="36118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8" name="Google Shape;6258;p80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rect b="b" l="l" r="r" t="t"/>
                <a:pathLst>
                  <a:path extrusionOk="0" h="9145" w="53867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59" name="Google Shape;6259;p80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6260" name="Google Shape;6260;p80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rect b="b" l="l" r="r" t="t"/>
                <a:pathLst>
                  <a:path extrusionOk="0" h="25634" w="26899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1" name="Google Shape;6261;p80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rect b="b" l="l" r="r" t="t"/>
                <a:pathLst>
                  <a:path extrusionOk="0" h="9792" w="35055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262" name="Google Shape;6262;p80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6263" name="Google Shape;6263;p80"/>
            <p:cNvSpPr/>
            <p:nvPr/>
          </p:nvSpPr>
          <p:spPr>
            <a:xfrm>
              <a:off x="1745332" y="2158066"/>
              <a:ext cx="571867" cy="571878"/>
            </a:xfrm>
            <a:custGeom>
              <a:rect b="b" l="l" r="r" t="t"/>
              <a:pathLst>
                <a:path extrusionOk="0" h="107749" w="107747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64" name="Google Shape;6264;p80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6265" name="Google Shape;6265;p80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rect b="b" l="l" r="r" t="t"/>
                <a:pathLst>
                  <a:path extrusionOk="0" h="66637" w="36183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6" name="Google Shape;6266;p80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rect b="b" l="l" r="r" t="t"/>
                <a:pathLst>
                  <a:path extrusionOk="0" h="52191" w="62027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7" name="Google Shape;6267;p80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rect b="b" l="l" r="r" t="t"/>
                <a:pathLst>
                  <a:path extrusionOk="0" h="52211" w="62507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268" name="Google Shape;6268;p80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6269" name="Google Shape;6269;p80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80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80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80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80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80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80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80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80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1" name="Shape 6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2" name="Google Shape;6282;p81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6283" name="Google Shape;6283;p81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6284" name="Google Shape;6284;p81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5" name="Google Shape;6285;p81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6" name="Google Shape;6286;p81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7" name="Google Shape;6287;p81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8" name="Google Shape;6288;p81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9" name="Google Shape;6289;p81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0" name="Google Shape;6290;p81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1" name="Google Shape;6291;p81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2" name="Google Shape;6292;p81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81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94" name="Google Shape;6294;p81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6295" name="Google Shape;6295;p81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6" name="Google Shape;6296;p81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7" name="Google Shape;6297;p81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8" name="Google Shape;6298;p81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9" name="Google Shape;6299;p81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0" name="Google Shape;6300;p81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1" name="Google Shape;6301;p81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2" name="Google Shape;6302;p81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3" name="Google Shape;6303;p81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4" name="Google Shape;6304;p81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05" name="Google Shape;6305;p81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6306" name="Google Shape;6306;p81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7" name="Google Shape;6307;p81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8" name="Google Shape;6308;p81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9" name="Google Shape;6309;p81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0" name="Google Shape;6310;p81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1" name="Google Shape;6311;p81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2" name="Google Shape;6312;p81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3" name="Google Shape;6313;p81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4" name="Google Shape;6314;p81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5" name="Google Shape;6315;p81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16" name="Google Shape;6316;p81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6317" name="Google Shape;6317;p81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8" name="Google Shape;6318;p81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9" name="Google Shape;6319;p81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0" name="Google Shape;6320;p81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81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81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81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81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81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81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27" name="Google Shape;6327;p81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6328" name="Google Shape;6328;p81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81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81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1" name="Google Shape;6331;p81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2" name="Google Shape;6332;p81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3" name="Google Shape;6333;p81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4" name="Google Shape;6334;p81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5" name="Google Shape;6335;p81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6" name="Google Shape;6336;p81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81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38" name="Google Shape;6338;p81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6339" name="Google Shape;6339;p81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0" name="Google Shape;6340;p81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1" name="Google Shape;6341;p81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2" name="Google Shape;6342;p81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3" name="Google Shape;6343;p81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4" name="Google Shape;6344;p81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5" name="Google Shape;6345;p81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6" name="Google Shape;6346;p81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7" name="Google Shape;6347;p81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8" name="Google Shape;6348;p81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49" name="Google Shape;6349;p81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6350" name="Google Shape;6350;p81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1" name="Google Shape;6351;p81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2" name="Google Shape;6352;p81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3" name="Google Shape;6353;p81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4" name="Google Shape;6354;p81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5" name="Google Shape;6355;p81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6" name="Google Shape;6356;p81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7" name="Google Shape;6357;p81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8" name="Google Shape;6358;p81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9" name="Google Shape;6359;p81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60" name="Google Shape;6360;p81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6361" name="Google Shape;6361;p81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2" name="Google Shape;6362;p81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3" name="Google Shape;6363;p81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4" name="Google Shape;6364;p81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5" name="Google Shape;6365;p81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6" name="Google Shape;6366;p81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7" name="Google Shape;6367;p81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8" name="Google Shape;6368;p81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9" name="Google Shape;6369;p81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0" name="Google Shape;6370;p81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1" name="Google Shape;6371;p81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6372" name="Google Shape;6372;p81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3" name="Google Shape;6373;p81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4" name="Google Shape;6374;p81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5" name="Google Shape;6375;p81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6" name="Google Shape;6376;p81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7" name="Google Shape;6377;p81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8" name="Google Shape;6378;p81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9" name="Google Shape;6379;p81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0" name="Google Shape;6380;p81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1" name="Google Shape;6381;p81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82" name="Google Shape;6382;p81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6383" name="Google Shape;6383;p81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4" name="Google Shape;6384;p81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5" name="Google Shape;6385;p81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6" name="Google Shape;6386;p81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7" name="Google Shape;6387;p81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8" name="Google Shape;6388;p81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9" name="Google Shape;6389;p81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0" name="Google Shape;6390;p81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1" name="Google Shape;6391;p81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2" name="Google Shape;6392;p81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93" name="Google Shape;6393;p81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6394" name="Google Shape;6394;p81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6395" name="Google Shape;6395;p81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6" name="Google Shape;6396;p81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7" name="Google Shape;6397;p81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8" name="Google Shape;6398;p81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9" name="Google Shape;6399;p81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00" name="Google Shape;6400;p81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6401" name="Google Shape;6401;p81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2" name="Google Shape;6402;p81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3" name="Google Shape;6403;p81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4" name="Google Shape;6404;p81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5" name="Google Shape;6405;p81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06" name="Google Shape;6406;p81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6407" name="Google Shape;6407;p81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8" name="Google Shape;6408;p81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9" name="Google Shape;6409;p81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0" name="Google Shape;6410;p81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1" name="Google Shape;6411;p81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12" name="Google Shape;6412;p81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6413" name="Google Shape;6413;p81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4" name="Google Shape;6414;p81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5" name="Google Shape;6415;p81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6" name="Google Shape;6416;p81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7" name="Google Shape;6417;p81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18" name="Google Shape;6418;p81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6419" name="Google Shape;6419;p81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81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81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81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81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81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81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81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81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81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81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81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81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81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81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81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81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81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7" name="Google Shape;6437;p81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6438" name="Google Shape;6438;p81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81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0" name="Google Shape;6440;p81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6441" name="Google Shape;6441;p81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81"/>
            <p:cNvSpPr/>
            <p:nvPr/>
          </p:nvSpPr>
          <p:spPr>
            <a:xfrm flipH="1" rot="5400000">
              <a:off x="4157232" y="3412894"/>
              <a:ext cx="111600" cy="13083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3" name="Google Shape;6443;p81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6444" name="Google Shape;6444;p81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81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81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81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81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81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81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81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2" name="Google Shape;6452;p81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6453" name="Google Shape;6453;p81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81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81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81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81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8" name="Google Shape;6458;p81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6459" name="Google Shape;6459;p81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81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81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81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81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4" name="Google Shape;6464;p81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6465" name="Google Shape;6465;p81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6466" name="Google Shape;6466;p8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67" name="Google Shape;6467;p81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6468" name="Google Shape;6468;p81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6469" name="Google Shape;6469;p8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70" name="Google Shape;6470;p81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6471" name="Google Shape;6471;p81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6472" name="Google Shape;6472;p81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6473" name="Google Shape;6473;p81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4" name="Google Shape;6474;p81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75" name="Google Shape;6475;p81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6476" name="Google Shape;6476;p81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7" name="Google Shape;6477;p81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78" name="Google Shape;6478;p81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6479" name="Google Shape;6479;p81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0" name="Google Shape;6480;p81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81" name="Google Shape;6481;p81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6482" name="Google Shape;6482;p81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3" name="Google Shape;6483;p81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84" name="Google Shape;6484;p81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6485" name="Google Shape;6485;p81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6" name="Google Shape;6486;p81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87" name="Google Shape;6487;p81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6488" name="Google Shape;6488;p81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6489" name="Google Shape;6489;p81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6490" name="Google Shape;6490;p81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91" name="Google Shape;6491;p81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492" name="Google Shape;6492;p81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6493" name="Google Shape;6493;p81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6494" name="Google Shape;6494;p81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5" name="Google Shape;6495;p81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6" name="Google Shape;6496;p81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7" name="Google Shape;6497;p81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8" name="Google Shape;6498;p81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9" name="Google Shape;6499;p81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00" name="Google Shape;6500;p81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6501" name="Google Shape;6501;p81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2" name="Google Shape;6502;p81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3" name="Google Shape;6503;p81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4" name="Google Shape;6504;p81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5" name="Google Shape;6505;p81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6" name="Google Shape;6506;p81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07" name="Google Shape;6507;p81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8" name="Google Shape;6508;p81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6509" name="Google Shape;6509;p81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6510" name="Google Shape;6510;p81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511" name="Google Shape;6511;p81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512" name="Google Shape;6512;p81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6513" name="Google Shape;6513;p81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514" name="Google Shape;6514;p81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515" name="Google Shape;6515;p81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6516" name="Google Shape;6516;p81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517" name="Google Shape;6517;p81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518" name="Google Shape;6518;p81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6519" name="Google Shape;6519;p81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520" name="Google Shape;6520;p81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521" name="Google Shape;6521;p81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6522" name="Google Shape;6522;p81"/>
            <p:cNvSpPr/>
            <p:nvPr/>
          </p:nvSpPr>
          <p:spPr>
            <a:xfrm>
              <a:off x="2235475" y="2161100"/>
              <a:ext cx="3138650" cy="1012350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81"/>
            <p:cNvSpPr/>
            <p:nvPr/>
          </p:nvSpPr>
          <p:spPr>
            <a:xfrm>
              <a:off x="2825775" y="238125"/>
              <a:ext cx="1961900" cy="1850225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81"/>
            <p:cNvSpPr/>
            <p:nvPr/>
          </p:nvSpPr>
          <p:spPr>
            <a:xfrm>
              <a:off x="926675" y="4357100"/>
              <a:ext cx="5755100" cy="1114000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81"/>
            <p:cNvSpPr/>
            <p:nvPr/>
          </p:nvSpPr>
          <p:spPr>
            <a:xfrm>
              <a:off x="1621700" y="3256600"/>
              <a:ext cx="4370050" cy="1006950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6" name="Google Shape;6526;p81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6527" name="Google Shape;6527;p81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6528" name="Google Shape;6528;p81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29" name="Google Shape;6529;p81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530" name="Google Shape;6530;p81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6531" name="Google Shape;6531;p81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6532" name="Google Shape;6532;p81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3" name="Google Shape;6533;p81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4" name="Google Shape;6534;p81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5" name="Google Shape;6535;p81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6" name="Google Shape;6536;p81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7" name="Google Shape;6537;p81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8" name="Google Shape;6538;p81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39" name="Google Shape;6539;p81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6540" name="Google Shape;6540;p81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1" name="Google Shape;6541;p81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2" name="Google Shape;6542;p81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3" name="Google Shape;6543;p81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4" name="Google Shape;6544;p81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5" name="Google Shape;6545;p81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6" name="Google Shape;6546;p81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47" name="Google Shape;6547;p81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6548" name="Google Shape;6548;p81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9" name="Google Shape;6549;p81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0" name="Google Shape;6550;p81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1" name="Google Shape;6551;p81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2" name="Google Shape;6552;p81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3" name="Google Shape;6553;p81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4" name="Google Shape;6554;p81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55" name="Google Shape;6555;p81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6556" name="Google Shape;6556;p81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7" name="Google Shape;6557;p81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8" name="Google Shape;6558;p81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9" name="Google Shape;6559;p81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0" name="Google Shape;6560;p81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1" name="Google Shape;6561;p81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2" name="Google Shape;6562;p81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63" name="Google Shape;6563;p81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6564" name="Google Shape;6564;p81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5" name="Google Shape;6565;p81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6" name="Google Shape;6566;p81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7" name="Google Shape;6567;p81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8" name="Google Shape;6568;p81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9" name="Google Shape;6569;p81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0" name="Google Shape;6570;p81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71" name="Google Shape;6571;p81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6572" name="Google Shape;6572;p81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3" name="Google Shape;6573;p81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4" name="Google Shape;6574;p81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5" name="Google Shape;6575;p81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6" name="Google Shape;6576;p81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7" name="Google Shape;6577;p81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8" name="Google Shape;6578;p81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79" name="Google Shape;6579;p81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6580" name="Google Shape;6580;p81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1" name="Google Shape;6581;p81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2" name="Google Shape;6582;p81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3" name="Google Shape;6583;p81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4" name="Google Shape;6584;p81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5" name="Google Shape;6585;p81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6" name="Google Shape;6586;p81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6587" name="Google Shape;6587;p81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6588" name="Google Shape;6588;p81"/>
            <p:cNvSpPr/>
            <p:nvPr/>
          </p:nvSpPr>
          <p:spPr>
            <a:xfrm>
              <a:off x="238125" y="1741950"/>
              <a:ext cx="6506150" cy="2228050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81"/>
            <p:cNvSpPr/>
            <p:nvPr/>
          </p:nvSpPr>
          <p:spPr>
            <a:xfrm>
              <a:off x="2480475" y="2435950"/>
              <a:ext cx="438500" cy="841400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81"/>
            <p:cNvSpPr/>
            <p:nvPr/>
          </p:nvSpPr>
          <p:spPr>
            <a:xfrm>
              <a:off x="3663250" y="2219875"/>
              <a:ext cx="607450" cy="1272525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81"/>
            <p:cNvSpPr/>
            <p:nvPr/>
          </p:nvSpPr>
          <p:spPr>
            <a:xfrm>
              <a:off x="4999700" y="1973525"/>
              <a:ext cx="820500" cy="1764350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81"/>
            <p:cNvSpPr/>
            <p:nvPr/>
          </p:nvSpPr>
          <p:spPr>
            <a:xfrm>
              <a:off x="6838275" y="1725700"/>
              <a:ext cx="150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81"/>
            <p:cNvSpPr/>
            <p:nvPr/>
          </p:nvSpPr>
          <p:spPr>
            <a:xfrm>
              <a:off x="6838400" y="39860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81"/>
            <p:cNvSpPr/>
            <p:nvPr/>
          </p:nvSpPr>
          <p:spPr>
            <a:xfrm>
              <a:off x="6744250" y="3969975"/>
              <a:ext cx="94175" cy="16050"/>
            </a:xfrm>
            <a:custGeom>
              <a:rect b="b" l="l" r="r" t="t"/>
              <a:pathLst>
                <a:path extrusionOk="0" h="642" w="3767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81"/>
            <p:cNvSpPr/>
            <p:nvPr/>
          </p:nvSpPr>
          <p:spPr>
            <a:xfrm>
              <a:off x="6744250" y="1725700"/>
              <a:ext cx="94050" cy="16175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81"/>
            <p:cNvSpPr/>
            <p:nvPr/>
          </p:nvSpPr>
          <p:spPr>
            <a:xfrm>
              <a:off x="6294575" y="1725700"/>
              <a:ext cx="1082575" cy="2260225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81"/>
            <p:cNvSpPr/>
            <p:nvPr/>
          </p:nvSpPr>
          <p:spPr>
            <a:xfrm>
              <a:off x="1511625" y="2613375"/>
              <a:ext cx="292400" cy="484275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8" name="Google Shape;6598;p81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6599" name="Google Shape;6599;p81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81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81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81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03" name="Google Shape;6603;p81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6604" name="Google Shape;6604;p81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6605" name="Google Shape;6605;p81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6606" name="Google Shape;6606;p81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6607" name="Google Shape;6607;p81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8" name="Google Shape;6608;p81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6609" name="Google Shape;6609;p81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6610" name="Google Shape;6610;p81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611" name="Google Shape;6611;p81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6612" name="Google Shape;6612;p81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6613" name="Google Shape;6613;p81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6614" name="Google Shape;6614;p81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6615" name="Google Shape;6615;p81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616" name="Google Shape;6616;p81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6617" name="Google Shape;6617;p81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6618" name="Google Shape;6618;p81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6619" name="Google Shape;6619;p81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6620" name="Google Shape;6620;p81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621" name="Google Shape;6621;p81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6622" name="Google Shape;6622;p81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6623" name="Google Shape;6623;p81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6624" name="Google Shape;6624;p81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6625" name="Google Shape;6625;p81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626" name="Google Shape;6626;p81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6627" name="Google Shape;6627;p81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6628" name="Google Shape;6628;p81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6629" name="Google Shape;6629;p81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6630" name="Google Shape;6630;p81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6631" name="Google Shape;6631;p81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6632" name="Google Shape;6632;p81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33" name="Google Shape;6633;p81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34" name="Google Shape;6634;p81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6635" name="Google Shape;6635;p81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6636" name="Google Shape;6636;p81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6637" name="Google Shape;6637;p81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6638" name="Google Shape;6638;p81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6639" name="Google Shape;6639;p81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0" name="Google Shape;6640;p81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41" name="Google Shape;6641;p81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6642" name="Google Shape;6642;p81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6643" name="Google Shape;6643;p81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6644" name="Google Shape;6644;p81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6645" name="Google Shape;6645;p81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6646" name="Google Shape;6646;p81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7" name="Google Shape;6647;p81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48" name="Google Shape;6648;p81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6649" name="Google Shape;6649;p81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6650" name="Google Shape;6650;p81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6651" name="Google Shape;6651;p81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6652" name="Google Shape;6652;p81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6653" name="Google Shape;6653;p81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6654" name="Google Shape;6654;p81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3E7EA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  <p:grpSp>
            <p:nvGrpSpPr>
              <p:cNvPr id="6655" name="Google Shape;6655;p81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6656" name="Google Shape;6656;p81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7" name="Google Shape;6657;p81"/>
                <p:cNvSpPr/>
                <p:nvPr/>
              </p:nvSpPr>
              <p:spPr>
                <a:xfrm flipH="1" rot="-5400000">
                  <a:off x="6799182" y="1623843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661" name="Shape 6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2" name="Google Shape;6662;p8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3" name="Google Shape;6663;p82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64" name="Google Shape;6664;p82"/>
          <p:cNvGrpSpPr/>
          <p:nvPr/>
        </p:nvGrpSpPr>
        <p:grpSpPr>
          <a:xfrm>
            <a:off x="829359" y="2307635"/>
            <a:ext cx="339235" cy="298186"/>
            <a:chOff x="898875" y="244725"/>
            <a:chExt cx="481800" cy="423500"/>
          </a:xfrm>
        </p:grpSpPr>
        <p:sp>
          <p:nvSpPr>
            <p:cNvPr id="6665" name="Google Shape;6665;p82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66" name="Google Shape;6666;p82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67" name="Google Shape;6667;p82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68" name="Google Shape;6668;p82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69" name="Google Shape;6669;p82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70" name="Google Shape;6670;p82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671" name="Google Shape;6671;p82"/>
          <p:cNvGrpSpPr/>
          <p:nvPr/>
        </p:nvGrpSpPr>
        <p:grpSpPr>
          <a:xfrm>
            <a:off x="1267741" y="2287103"/>
            <a:ext cx="298169" cy="339253"/>
            <a:chOff x="1529350" y="258825"/>
            <a:chExt cx="423475" cy="481825"/>
          </a:xfrm>
        </p:grpSpPr>
        <p:sp>
          <p:nvSpPr>
            <p:cNvPr id="6672" name="Google Shape;6672;p82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73" name="Google Shape;6673;p82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674" name="Google Shape;6674;p82"/>
          <p:cNvGrpSpPr/>
          <p:nvPr/>
        </p:nvGrpSpPr>
        <p:grpSpPr>
          <a:xfrm>
            <a:off x="1660716" y="2367273"/>
            <a:ext cx="340890" cy="178912"/>
            <a:chOff x="2084325" y="363300"/>
            <a:chExt cx="484150" cy="254100"/>
          </a:xfrm>
        </p:grpSpPr>
        <p:sp>
          <p:nvSpPr>
            <p:cNvPr id="6675" name="Google Shape;6675;p82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76" name="Google Shape;6676;p82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677" name="Google Shape;6677;p82"/>
          <p:cNvGrpSpPr/>
          <p:nvPr/>
        </p:nvGrpSpPr>
        <p:grpSpPr>
          <a:xfrm>
            <a:off x="2110011" y="2287102"/>
            <a:ext cx="298169" cy="339253"/>
            <a:chOff x="2707500" y="249400"/>
            <a:chExt cx="423475" cy="481825"/>
          </a:xfrm>
        </p:grpSpPr>
        <p:sp>
          <p:nvSpPr>
            <p:cNvPr id="6678" name="Google Shape;6678;p82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79" name="Google Shape;6679;p82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680" name="Google Shape;6680;p82"/>
          <p:cNvGrpSpPr/>
          <p:nvPr/>
        </p:nvGrpSpPr>
        <p:grpSpPr>
          <a:xfrm>
            <a:off x="2523626" y="2287428"/>
            <a:ext cx="305386" cy="338602"/>
            <a:chOff x="3300325" y="249875"/>
            <a:chExt cx="433725" cy="480900"/>
          </a:xfrm>
        </p:grpSpPr>
        <p:sp>
          <p:nvSpPr>
            <p:cNvPr id="6681" name="Google Shape;6681;p82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82" name="Google Shape;6682;p82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83" name="Google Shape;6683;p82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84" name="Google Shape;6684;p82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85" name="Google Shape;6685;p82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86" name="Google Shape;6686;p82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687" name="Google Shape;6687;p82"/>
          <p:cNvGrpSpPr/>
          <p:nvPr/>
        </p:nvGrpSpPr>
        <p:grpSpPr>
          <a:xfrm>
            <a:off x="2912712" y="2287349"/>
            <a:ext cx="352349" cy="338760"/>
            <a:chOff x="3854700" y="249750"/>
            <a:chExt cx="500425" cy="481125"/>
          </a:xfrm>
        </p:grpSpPr>
        <p:sp>
          <p:nvSpPr>
            <p:cNvPr id="6688" name="Google Shape;6688;p82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89" name="Google Shape;6689;p82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90" name="Google Shape;6690;p82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91" name="Google Shape;6691;p82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92" name="Google Shape;6692;p82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93" name="Google Shape;6693;p82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94" name="Google Shape;6694;p82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95" name="Google Shape;6695;p82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696" name="Google Shape;6696;p82"/>
          <p:cNvGrpSpPr/>
          <p:nvPr/>
        </p:nvGrpSpPr>
        <p:grpSpPr>
          <a:xfrm>
            <a:off x="3330701" y="2287349"/>
            <a:ext cx="352349" cy="338760"/>
            <a:chOff x="4447550" y="249750"/>
            <a:chExt cx="500425" cy="481125"/>
          </a:xfrm>
        </p:grpSpPr>
        <p:sp>
          <p:nvSpPr>
            <p:cNvPr id="6697" name="Google Shape;6697;p82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98" name="Google Shape;6698;p82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699" name="Google Shape;6699;p82"/>
          <p:cNvGrpSpPr/>
          <p:nvPr/>
        </p:nvGrpSpPr>
        <p:grpSpPr>
          <a:xfrm>
            <a:off x="3759902" y="2287102"/>
            <a:ext cx="339253" cy="339253"/>
            <a:chOff x="5049725" y="249400"/>
            <a:chExt cx="481825" cy="481825"/>
          </a:xfrm>
        </p:grpSpPr>
        <p:sp>
          <p:nvSpPr>
            <p:cNvPr id="6700" name="Google Shape;6700;p82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01" name="Google Shape;6701;p82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02" name="Google Shape;6702;p82"/>
          <p:cNvGrpSpPr/>
          <p:nvPr/>
        </p:nvGrpSpPr>
        <p:grpSpPr>
          <a:xfrm>
            <a:off x="4173843" y="2287102"/>
            <a:ext cx="339253" cy="339253"/>
            <a:chOff x="5660400" y="238125"/>
            <a:chExt cx="481825" cy="481825"/>
          </a:xfrm>
        </p:grpSpPr>
        <p:sp>
          <p:nvSpPr>
            <p:cNvPr id="6703" name="Google Shape;6703;p82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04" name="Google Shape;6704;p82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05" name="Google Shape;6705;p82"/>
          <p:cNvGrpSpPr/>
          <p:nvPr/>
        </p:nvGrpSpPr>
        <p:grpSpPr>
          <a:xfrm>
            <a:off x="4590529" y="2287102"/>
            <a:ext cx="339253" cy="339253"/>
            <a:chOff x="6235400" y="249400"/>
            <a:chExt cx="481825" cy="481825"/>
          </a:xfrm>
        </p:grpSpPr>
        <p:sp>
          <p:nvSpPr>
            <p:cNvPr id="6706" name="Google Shape;6706;p82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07" name="Google Shape;6707;p82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08" name="Google Shape;6708;p82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09" name="Google Shape;6709;p82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10" name="Google Shape;6710;p82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11" name="Google Shape;6711;p82"/>
          <p:cNvGrpSpPr/>
          <p:nvPr/>
        </p:nvGrpSpPr>
        <p:grpSpPr>
          <a:xfrm>
            <a:off x="828875" y="2731810"/>
            <a:ext cx="340204" cy="298116"/>
            <a:chOff x="899850" y="871450"/>
            <a:chExt cx="483175" cy="423400"/>
          </a:xfrm>
        </p:grpSpPr>
        <p:sp>
          <p:nvSpPr>
            <p:cNvPr id="6712" name="Google Shape;6712;p82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13" name="Google Shape;6713;p82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14" name="Google Shape;6714;p82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15" name="Google Shape;6715;p82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716" name="Google Shape;6716;p82"/>
          <p:cNvSpPr/>
          <p:nvPr/>
        </p:nvSpPr>
        <p:spPr>
          <a:xfrm>
            <a:off x="1265674" y="2711214"/>
            <a:ext cx="302200" cy="339253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6717" name="Google Shape;6717;p82"/>
          <p:cNvGrpSpPr/>
          <p:nvPr/>
        </p:nvGrpSpPr>
        <p:grpSpPr>
          <a:xfrm>
            <a:off x="1660875" y="2711232"/>
            <a:ext cx="340573" cy="339271"/>
            <a:chOff x="2085450" y="842250"/>
            <a:chExt cx="483700" cy="481850"/>
          </a:xfrm>
        </p:grpSpPr>
        <p:sp>
          <p:nvSpPr>
            <p:cNvPr id="6718" name="Google Shape;6718;p82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19" name="Google Shape;6719;p82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0" name="Google Shape;6720;p82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21" name="Google Shape;6721;p82"/>
          <p:cNvGrpSpPr/>
          <p:nvPr/>
        </p:nvGrpSpPr>
        <p:grpSpPr>
          <a:xfrm>
            <a:off x="2089443" y="2711241"/>
            <a:ext cx="339306" cy="339253"/>
            <a:chOff x="2685825" y="840375"/>
            <a:chExt cx="481900" cy="481825"/>
          </a:xfrm>
        </p:grpSpPr>
        <p:sp>
          <p:nvSpPr>
            <p:cNvPr id="6722" name="Google Shape;6722;p82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3" name="Google Shape;6723;p82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24" name="Google Shape;6724;p82"/>
          <p:cNvGrpSpPr/>
          <p:nvPr/>
        </p:nvGrpSpPr>
        <p:grpSpPr>
          <a:xfrm>
            <a:off x="2501104" y="2710924"/>
            <a:ext cx="350431" cy="339887"/>
            <a:chOff x="3270675" y="841800"/>
            <a:chExt cx="497700" cy="482725"/>
          </a:xfrm>
        </p:grpSpPr>
        <p:sp>
          <p:nvSpPr>
            <p:cNvPr id="6725" name="Google Shape;6725;p82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6" name="Google Shape;6726;p82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7" name="Google Shape;6727;p82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728" name="Google Shape;6728;p82"/>
          <p:cNvSpPr/>
          <p:nvPr/>
        </p:nvSpPr>
        <p:spPr>
          <a:xfrm>
            <a:off x="2919129" y="2721811"/>
            <a:ext cx="339253" cy="318060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6729" name="Google Shape;6729;p82"/>
          <p:cNvGrpSpPr/>
          <p:nvPr/>
        </p:nvGrpSpPr>
        <p:grpSpPr>
          <a:xfrm>
            <a:off x="3337249" y="2731783"/>
            <a:ext cx="339253" cy="298169"/>
            <a:chOff x="4467200" y="877100"/>
            <a:chExt cx="481825" cy="423475"/>
          </a:xfrm>
        </p:grpSpPr>
        <p:sp>
          <p:nvSpPr>
            <p:cNvPr id="6730" name="Google Shape;6730;p82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1" name="Google Shape;6731;p82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2" name="Google Shape;6732;p82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3" name="Google Shape;6733;p82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34" name="Google Shape;6734;p82"/>
          <p:cNvGrpSpPr/>
          <p:nvPr/>
        </p:nvGrpSpPr>
        <p:grpSpPr>
          <a:xfrm>
            <a:off x="3752140" y="2711232"/>
            <a:ext cx="354778" cy="339271"/>
            <a:chOff x="5045500" y="842250"/>
            <a:chExt cx="503875" cy="481850"/>
          </a:xfrm>
        </p:grpSpPr>
        <p:sp>
          <p:nvSpPr>
            <p:cNvPr id="6735" name="Google Shape;6735;p82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6" name="Google Shape;6736;p82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37" name="Google Shape;6737;p82"/>
          <p:cNvGrpSpPr/>
          <p:nvPr/>
        </p:nvGrpSpPr>
        <p:grpSpPr>
          <a:xfrm>
            <a:off x="4174987" y="2737451"/>
            <a:ext cx="336965" cy="286833"/>
            <a:chOff x="5645200" y="879425"/>
            <a:chExt cx="478575" cy="407375"/>
          </a:xfrm>
        </p:grpSpPr>
        <p:sp>
          <p:nvSpPr>
            <p:cNvPr id="6738" name="Google Shape;6738;p82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9" name="Google Shape;6739;p82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40" name="Google Shape;6740;p82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41" name="Google Shape;6741;p82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42" name="Google Shape;6742;p82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43" name="Google Shape;6743;p82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44" name="Google Shape;6744;p82"/>
          <p:cNvGrpSpPr/>
          <p:nvPr/>
        </p:nvGrpSpPr>
        <p:grpSpPr>
          <a:xfrm>
            <a:off x="4611062" y="2711241"/>
            <a:ext cx="298186" cy="339253"/>
            <a:chOff x="6264525" y="842250"/>
            <a:chExt cx="423500" cy="481825"/>
          </a:xfrm>
        </p:grpSpPr>
        <p:sp>
          <p:nvSpPr>
            <p:cNvPr id="6745" name="Google Shape;6745;p82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46" name="Google Shape;6746;p82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47" name="Google Shape;6747;p82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48" name="Google Shape;6748;p82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49" name="Google Shape;6749;p82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50" name="Google Shape;6750;p82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51" name="Google Shape;6751;p82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52" name="Google Shape;6752;p82"/>
          <p:cNvGrpSpPr/>
          <p:nvPr/>
        </p:nvGrpSpPr>
        <p:grpSpPr>
          <a:xfrm>
            <a:off x="829350" y="3125895"/>
            <a:ext cx="339253" cy="339253"/>
            <a:chOff x="900750" y="1436075"/>
            <a:chExt cx="481825" cy="481825"/>
          </a:xfrm>
        </p:grpSpPr>
        <p:sp>
          <p:nvSpPr>
            <p:cNvPr id="6753" name="Google Shape;6753;p82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54" name="Google Shape;6754;p82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55" name="Google Shape;6755;p82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56" name="Google Shape;6756;p82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57" name="Google Shape;6757;p82"/>
          <p:cNvGrpSpPr/>
          <p:nvPr/>
        </p:nvGrpSpPr>
        <p:grpSpPr>
          <a:xfrm>
            <a:off x="1247198" y="3186183"/>
            <a:ext cx="339253" cy="218676"/>
            <a:chOff x="1492675" y="1520750"/>
            <a:chExt cx="481825" cy="310575"/>
          </a:xfrm>
        </p:grpSpPr>
        <p:sp>
          <p:nvSpPr>
            <p:cNvPr id="6758" name="Google Shape;6758;p82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59" name="Google Shape;6759;p82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60" name="Google Shape;6760;p82"/>
          <p:cNvGrpSpPr/>
          <p:nvPr/>
        </p:nvGrpSpPr>
        <p:grpSpPr>
          <a:xfrm>
            <a:off x="1654995" y="3125877"/>
            <a:ext cx="352332" cy="339288"/>
            <a:chOff x="2071000" y="1435025"/>
            <a:chExt cx="500400" cy="481875"/>
          </a:xfrm>
        </p:grpSpPr>
        <p:sp>
          <p:nvSpPr>
            <p:cNvPr id="6761" name="Google Shape;6761;p82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62" name="Google Shape;6762;p82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63" name="Google Shape;6763;p82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64" name="Google Shape;6764;p82"/>
          <p:cNvGrpSpPr/>
          <p:nvPr/>
        </p:nvGrpSpPr>
        <p:grpSpPr>
          <a:xfrm>
            <a:off x="2083159" y="3146709"/>
            <a:ext cx="351874" cy="297623"/>
            <a:chOff x="2678350" y="1464650"/>
            <a:chExt cx="499750" cy="422700"/>
          </a:xfrm>
        </p:grpSpPr>
        <p:sp>
          <p:nvSpPr>
            <p:cNvPr id="6765" name="Google Shape;6765;p82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66" name="Google Shape;6766;p82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67" name="Google Shape;6767;p82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68" name="Google Shape;6768;p82"/>
          <p:cNvGrpSpPr/>
          <p:nvPr/>
        </p:nvGrpSpPr>
        <p:grpSpPr>
          <a:xfrm>
            <a:off x="2506692" y="3125895"/>
            <a:ext cx="339253" cy="339253"/>
            <a:chOff x="3271200" y="1435075"/>
            <a:chExt cx="481825" cy="481825"/>
          </a:xfrm>
        </p:grpSpPr>
        <p:sp>
          <p:nvSpPr>
            <p:cNvPr id="6769" name="Google Shape;6769;p82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70" name="Google Shape;6770;p82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71" name="Google Shape;6771;p82"/>
          <p:cNvGrpSpPr/>
          <p:nvPr/>
        </p:nvGrpSpPr>
        <p:grpSpPr>
          <a:xfrm>
            <a:off x="2917165" y="3125877"/>
            <a:ext cx="343442" cy="339288"/>
            <a:chOff x="3858100" y="1435075"/>
            <a:chExt cx="487775" cy="481875"/>
          </a:xfrm>
        </p:grpSpPr>
        <p:sp>
          <p:nvSpPr>
            <p:cNvPr id="6772" name="Google Shape;6772;p82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73" name="Google Shape;6773;p82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74" name="Google Shape;6774;p82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75" name="Google Shape;6775;p82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76" name="Google Shape;6776;p82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77" name="Google Shape;6777;p82"/>
          <p:cNvGrpSpPr/>
          <p:nvPr/>
        </p:nvGrpSpPr>
        <p:grpSpPr>
          <a:xfrm>
            <a:off x="3337249" y="3125895"/>
            <a:ext cx="339253" cy="339253"/>
            <a:chOff x="4456875" y="1435075"/>
            <a:chExt cx="481825" cy="481825"/>
          </a:xfrm>
        </p:grpSpPr>
        <p:sp>
          <p:nvSpPr>
            <p:cNvPr id="6778" name="Google Shape;6778;p82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79" name="Google Shape;6779;p82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0" name="Google Shape;6780;p82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1" name="Google Shape;6781;p82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2" name="Google Shape;6782;p82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3" name="Google Shape;6783;p82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4" name="Google Shape;6784;p82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5" name="Google Shape;6785;p82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6" name="Google Shape;6786;p82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7" name="Google Shape;6787;p82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8" name="Google Shape;6788;p82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9" name="Google Shape;6789;p82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90" name="Google Shape;6790;p82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91" name="Google Shape;6791;p82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92" name="Google Shape;6792;p82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93" name="Google Shape;6793;p82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94" name="Google Shape;6794;p82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95" name="Google Shape;6795;p82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96" name="Google Shape;6796;p82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97" name="Google Shape;6797;p82"/>
          <p:cNvGrpSpPr/>
          <p:nvPr/>
        </p:nvGrpSpPr>
        <p:grpSpPr>
          <a:xfrm>
            <a:off x="3758239" y="3125886"/>
            <a:ext cx="342580" cy="339271"/>
            <a:chOff x="5049725" y="1435050"/>
            <a:chExt cx="486550" cy="481850"/>
          </a:xfrm>
        </p:grpSpPr>
        <p:sp>
          <p:nvSpPr>
            <p:cNvPr id="6798" name="Google Shape;6798;p82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99" name="Google Shape;6799;p82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00" name="Google Shape;6800;p82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01" name="Google Shape;6801;p82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02" name="Google Shape;6802;p82"/>
          <p:cNvGrpSpPr/>
          <p:nvPr/>
        </p:nvGrpSpPr>
        <p:grpSpPr>
          <a:xfrm>
            <a:off x="4173790" y="3125895"/>
            <a:ext cx="339359" cy="339253"/>
            <a:chOff x="5642475" y="1435075"/>
            <a:chExt cx="481975" cy="481825"/>
          </a:xfrm>
        </p:grpSpPr>
        <p:sp>
          <p:nvSpPr>
            <p:cNvPr id="6803" name="Google Shape;6803;p82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04" name="Google Shape;6804;p82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05" name="Google Shape;6805;p82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06" name="Google Shape;6806;p82"/>
          <p:cNvGrpSpPr/>
          <p:nvPr/>
        </p:nvGrpSpPr>
        <p:grpSpPr>
          <a:xfrm>
            <a:off x="4588276" y="3125886"/>
            <a:ext cx="343759" cy="339271"/>
            <a:chOff x="6232000" y="1435050"/>
            <a:chExt cx="488225" cy="481850"/>
          </a:xfrm>
        </p:grpSpPr>
        <p:sp>
          <p:nvSpPr>
            <p:cNvPr id="6807" name="Google Shape;6807;p82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08" name="Google Shape;6808;p82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09" name="Google Shape;6809;p82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10" name="Google Shape;6810;p82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11" name="Google Shape;6811;p82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12" name="Google Shape;6812;p82"/>
          <p:cNvGrpSpPr/>
          <p:nvPr/>
        </p:nvGrpSpPr>
        <p:grpSpPr>
          <a:xfrm>
            <a:off x="849012" y="3539545"/>
            <a:ext cx="299929" cy="337792"/>
            <a:chOff x="924450" y="2028975"/>
            <a:chExt cx="425975" cy="479750"/>
          </a:xfrm>
        </p:grpSpPr>
        <p:sp>
          <p:nvSpPr>
            <p:cNvPr id="6813" name="Google Shape;6813;p82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14" name="Google Shape;6814;p82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15" name="Google Shape;6815;p82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16" name="Google Shape;6816;p82"/>
          <p:cNvGrpSpPr/>
          <p:nvPr/>
        </p:nvGrpSpPr>
        <p:grpSpPr>
          <a:xfrm>
            <a:off x="1661509" y="3559347"/>
            <a:ext cx="339306" cy="298186"/>
            <a:chOff x="2085450" y="2057100"/>
            <a:chExt cx="481900" cy="423500"/>
          </a:xfrm>
        </p:grpSpPr>
        <p:sp>
          <p:nvSpPr>
            <p:cNvPr id="6817" name="Google Shape;6817;p82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18" name="Google Shape;6818;p82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19" name="Google Shape;6819;p82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20" name="Google Shape;6820;p82"/>
          <p:cNvGrpSpPr/>
          <p:nvPr/>
        </p:nvGrpSpPr>
        <p:grpSpPr>
          <a:xfrm>
            <a:off x="2089442" y="3582592"/>
            <a:ext cx="339306" cy="251698"/>
            <a:chOff x="2678275" y="2090100"/>
            <a:chExt cx="481900" cy="357475"/>
          </a:xfrm>
        </p:grpSpPr>
        <p:sp>
          <p:nvSpPr>
            <p:cNvPr id="6821" name="Google Shape;6821;p82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22" name="Google Shape;6822;p82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23" name="Google Shape;6823;p82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24" name="Google Shape;6824;p82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25" name="Google Shape;6825;p82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26" name="Google Shape;6826;p82"/>
          <p:cNvGrpSpPr/>
          <p:nvPr/>
        </p:nvGrpSpPr>
        <p:grpSpPr>
          <a:xfrm>
            <a:off x="2566646" y="3594790"/>
            <a:ext cx="219345" cy="227301"/>
            <a:chOff x="3357325" y="2093500"/>
            <a:chExt cx="311525" cy="322825"/>
          </a:xfrm>
        </p:grpSpPr>
        <p:sp>
          <p:nvSpPr>
            <p:cNvPr id="6827" name="Google Shape;6827;p82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28" name="Google Shape;6828;p82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29" name="Google Shape;6829;p82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830" name="Google Shape;6830;p82"/>
          <p:cNvSpPr/>
          <p:nvPr/>
        </p:nvSpPr>
        <p:spPr>
          <a:xfrm>
            <a:off x="2921919" y="3550464"/>
            <a:ext cx="333673" cy="315824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6831" name="Google Shape;6831;p82"/>
          <p:cNvGrpSpPr/>
          <p:nvPr/>
        </p:nvGrpSpPr>
        <p:grpSpPr>
          <a:xfrm>
            <a:off x="3360836" y="3538814"/>
            <a:ext cx="292078" cy="339253"/>
            <a:chOff x="4492800" y="2027925"/>
            <a:chExt cx="414825" cy="481825"/>
          </a:xfrm>
        </p:grpSpPr>
        <p:sp>
          <p:nvSpPr>
            <p:cNvPr id="6832" name="Google Shape;6832;p82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33" name="Google Shape;6833;p82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34" name="Google Shape;6834;p82"/>
          <p:cNvGrpSpPr/>
          <p:nvPr/>
        </p:nvGrpSpPr>
        <p:grpSpPr>
          <a:xfrm>
            <a:off x="3759928" y="3538805"/>
            <a:ext cx="339200" cy="339271"/>
            <a:chOff x="5049725" y="2027900"/>
            <a:chExt cx="481750" cy="481850"/>
          </a:xfrm>
        </p:grpSpPr>
        <p:sp>
          <p:nvSpPr>
            <p:cNvPr id="6835" name="Google Shape;6835;p82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36" name="Google Shape;6836;p82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37" name="Google Shape;6837;p82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38" name="Google Shape;6838;p82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39" name="Google Shape;6839;p82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40" name="Google Shape;6840;p82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41" name="Google Shape;6841;p82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42" name="Google Shape;6842;p82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43" name="Google Shape;6843;p82"/>
          <p:cNvGrpSpPr/>
          <p:nvPr/>
        </p:nvGrpSpPr>
        <p:grpSpPr>
          <a:xfrm>
            <a:off x="4233524" y="3538893"/>
            <a:ext cx="219890" cy="339095"/>
            <a:chOff x="5726350" y="2028150"/>
            <a:chExt cx="312300" cy="481600"/>
          </a:xfrm>
        </p:grpSpPr>
        <p:sp>
          <p:nvSpPr>
            <p:cNvPr id="6844" name="Google Shape;6844;p82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45" name="Google Shape;6845;p82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46" name="Google Shape;6846;p82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47" name="Google Shape;6847;p82"/>
          <p:cNvGrpSpPr/>
          <p:nvPr/>
        </p:nvGrpSpPr>
        <p:grpSpPr>
          <a:xfrm>
            <a:off x="4593715" y="3542000"/>
            <a:ext cx="332881" cy="332881"/>
            <a:chOff x="6239925" y="2032450"/>
            <a:chExt cx="472775" cy="472775"/>
          </a:xfrm>
        </p:grpSpPr>
        <p:sp>
          <p:nvSpPr>
            <p:cNvPr id="6848" name="Google Shape;6848;p82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49" name="Google Shape;6849;p82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50" name="Google Shape;6850;p82"/>
          <p:cNvGrpSpPr/>
          <p:nvPr/>
        </p:nvGrpSpPr>
        <p:grpSpPr>
          <a:xfrm>
            <a:off x="5042807" y="2364092"/>
            <a:ext cx="334641" cy="185425"/>
            <a:chOff x="903075" y="2730000"/>
            <a:chExt cx="475275" cy="263350"/>
          </a:xfrm>
        </p:grpSpPr>
        <p:sp>
          <p:nvSpPr>
            <p:cNvPr id="6851" name="Google Shape;6851;p82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2" name="Google Shape;6852;p82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3" name="Google Shape;6853;p82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54" name="Google Shape;6854;p82"/>
          <p:cNvGrpSpPr/>
          <p:nvPr/>
        </p:nvGrpSpPr>
        <p:grpSpPr>
          <a:xfrm>
            <a:off x="1247198" y="3538814"/>
            <a:ext cx="339253" cy="339253"/>
            <a:chOff x="1492675" y="2027925"/>
            <a:chExt cx="481825" cy="481825"/>
          </a:xfrm>
        </p:grpSpPr>
        <p:sp>
          <p:nvSpPr>
            <p:cNvPr id="6855" name="Google Shape;6855;p82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6" name="Google Shape;6856;p82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7" name="Google Shape;6857;p82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8" name="Google Shape;6858;p82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59" name="Google Shape;6859;p82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60" name="Google Shape;6860;p82"/>
          <p:cNvGrpSpPr/>
          <p:nvPr/>
        </p:nvGrpSpPr>
        <p:grpSpPr>
          <a:xfrm>
            <a:off x="5473575" y="2287178"/>
            <a:ext cx="339253" cy="339253"/>
            <a:chOff x="1492675" y="2620775"/>
            <a:chExt cx="481825" cy="481825"/>
          </a:xfrm>
        </p:grpSpPr>
        <p:sp>
          <p:nvSpPr>
            <p:cNvPr id="6861" name="Google Shape;6861;p82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62" name="Google Shape;6862;p82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863" name="Google Shape;6863;p82"/>
          <p:cNvSpPr/>
          <p:nvPr/>
        </p:nvSpPr>
        <p:spPr>
          <a:xfrm>
            <a:off x="5873522" y="2287094"/>
            <a:ext cx="352508" cy="339253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6864" name="Google Shape;6864;p82"/>
          <p:cNvGrpSpPr/>
          <p:nvPr/>
        </p:nvGrpSpPr>
        <p:grpSpPr>
          <a:xfrm>
            <a:off x="6297328" y="2303161"/>
            <a:ext cx="333585" cy="307287"/>
            <a:chOff x="2682350" y="2643425"/>
            <a:chExt cx="473775" cy="436425"/>
          </a:xfrm>
        </p:grpSpPr>
        <p:sp>
          <p:nvSpPr>
            <p:cNvPr id="6865" name="Google Shape;6865;p82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66" name="Google Shape;6866;p82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67" name="Google Shape;6867;p82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68" name="Google Shape;6868;p82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69" name="Google Shape;6869;p82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70" name="Google Shape;6870;p82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71" name="Google Shape;6871;p82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72" name="Google Shape;6872;p82"/>
          <p:cNvGrpSpPr/>
          <p:nvPr/>
        </p:nvGrpSpPr>
        <p:grpSpPr>
          <a:xfrm>
            <a:off x="6762818" y="2287178"/>
            <a:ext cx="238531" cy="339253"/>
            <a:chOff x="3342725" y="2620775"/>
            <a:chExt cx="338775" cy="481825"/>
          </a:xfrm>
        </p:grpSpPr>
        <p:sp>
          <p:nvSpPr>
            <p:cNvPr id="6873" name="Google Shape;6873;p82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74" name="Google Shape;6874;p82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75" name="Google Shape;6875;p82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76" name="Google Shape;6876;p82"/>
          <p:cNvGrpSpPr/>
          <p:nvPr/>
        </p:nvGrpSpPr>
        <p:grpSpPr>
          <a:xfrm>
            <a:off x="7156568" y="2287178"/>
            <a:ext cx="278296" cy="339253"/>
            <a:chOff x="3907325" y="2620775"/>
            <a:chExt cx="395250" cy="481825"/>
          </a:xfrm>
        </p:grpSpPr>
        <p:sp>
          <p:nvSpPr>
            <p:cNvPr id="6877" name="Google Shape;6877;p82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78" name="Google Shape;6878;p82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79" name="Google Shape;6879;p82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80" name="Google Shape;6880;p82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81" name="Google Shape;6881;p82"/>
          <p:cNvGrpSpPr/>
          <p:nvPr/>
        </p:nvGrpSpPr>
        <p:grpSpPr>
          <a:xfrm>
            <a:off x="7549755" y="2297783"/>
            <a:ext cx="339253" cy="318042"/>
            <a:chOff x="4456875" y="2635825"/>
            <a:chExt cx="481825" cy="451700"/>
          </a:xfrm>
        </p:grpSpPr>
        <p:sp>
          <p:nvSpPr>
            <p:cNvPr id="6882" name="Google Shape;6882;p82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83" name="Google Shape;6883;p82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84" name="Google Shape;6884;p82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85" name="Google Shape;6885;p82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86" name="Google Shape;6886;p82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87" name="Google Shape;6887;p82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88" name="Google Shape;6888;p82"/>
          <p:cNvGrpSpPr/>
          <p:nvPr/>
        </p:nvGrpSpPr>
        <p:grpSpPr>
          <a:xfrm>
            <a:off x="7974679" y="2297783"/>
            <a:ext cx="339253" cy="318042"/>
            <a:chOff x="5049725" y="2635825"/>
            <a:chExt cx="481825" cy="451700"/>
          </a:xfrm>
        </p:grpSpPr>
        <p:sp>
          <p:nvSpPr>
            <p:cNvPr id="6889" name="Google Shape;6889;p82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0" name="Google Shape;6890;p82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1" name="Google Shape;6891;p82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92" name="Google Shape;6892;p82"/>
          <p:cNvGrpSpPr/>
          <p:nvPr/>
        </p:nvGrpSpPr>
        <p:grpSpPr>
          <a:xfrm>
            <a:off x="2375386" y="3952243"/>
            <a:ext cx="338566" cy="338373"/>
            <a:chOff x="5643000" y="2621375"/>
            <a:chExt cx="480850" cy="480575"/>
          </a:xfrm>
        </p:grpSpPr>
        <p:sp>
          <p:nvSpPr>
            <p:cNvPr id="6893" name="Google Shape;6893;p82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4" name="Google Shape;6894;p82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5" name="Google Shape;6895;p82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6" name="Google Shape;6896;p82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7" name="Google Shape;6897;p82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8" name="Google Shape;6898;p82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9" name="Google Shape;6899;p82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00" name="Google Shape;6900;p82"/>
          <p:cNvGrpSpPr/>
          <p:nvPr/>
        </p:nvGrpSpPr>
        <p:grpSpPr>
          <a:xfrm>
            <a:off x="4192782" y="3951803"/>
            <a:ext cx="339359" cy="339253"/>
            <a:chOff x="6235250" y="2620775"/>
            <a:chExt cx="481975" cy="481825"/>
          </a:xfrm>
        </p:grpSpPr>
        <p:sp>
          <p:nvSpPr>
            <p:cNvPr id="6901" name="Google Shape;6901;p82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02" name="Google Shape;6902;p82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03" name="Google Shape;6903;p82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04" name="Google Shape;6904;p82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05" name="Google Shape;6905;p82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906" name="Google Shape;6906;p82"/>
          <p:cNvSpPr/>
          <p:nvPr/>
        </p:nvSpPr>
        <p:spPr>
          <a:xfrm>
            <a:off x="5037584" y="2720693"/>
            <a:ext cx="345027" cy="320295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6907" name="Google Shape;6907;p82"/>
          <p:cNvGrpSpPr/>
          <p:nvPr/>
        </p:nvGrpSpPr>
        <p:grpSpPr>
          <a:xfrm>
            <a:off x="5472652" y="2711317"/>
            <a:ext cx="341101" cy="339253"/>
            <a:chOff x="1535000" y="3223325"/>
            <a:chExt cx="484450" cy="481825"/>
          </a:xfrm>
        </p:grpSpPr>
        <p:sp>
          <p:nvSpPr>
            <p:cNvPr id="6908" name="Google Shape;6908;p82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09" name="Google Shape;6909;p82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10" name="Google Shape;6910;p82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11" name="Google Shape;6911;p82"/>
          <p:cNvGrpSpPr/>
          <p:nvPr/>
        </p:nvGrpSpPr>
        <p:grpSpPr>
          <a:xfrm>
            <a:off x="5880219" y="2746618"/>
            <a:ext cx="339253" cy="268649"/>
            <a:chOff x="2085525" y="3263750"/>
            <a:chExt cx="481825" cy="381550"/>
          </a:xfrm>
        </p:grpSpPr>
        <p:sp>
          <p:nvSpPr>
            <p:cNvPr id="6912" name="Google Shape;6912;p82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13" name="Google Shape;6913;p82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914" name="Google Shape;6914;p82"/>
          <p:cNvSpPr/>
          <p:nvPr/>
        </p:nvSpPr>
        <p:spPr>
          <a:xfrm>
            <a:off x="6294404" y="2778690"/>
            <a:ext cx="339253" cy="204295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6915" name="Google Shape;6915;p82"/>
          <p:cNvGrpSpPr/>
          <p:nvPr/>
        </p:nvGrpSpPr>
        <p:grpSpPr>
          <a:xfrm>
            <a:off x="6711982" y="2711308"/>
            <a:ext cx="340204" cy="339271"/>
            <a:chOff x="3270450" y="3213625"/>
            <a:chExt cx="483175" cy="481850"/>
          </a:xfrm>
        </p:grpSpPr>
        <p:sp>
          <p:nvSpPr>
            <p:cNvPr id="6916" name="Google Shape;6916;p82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17" name="Google Shape;6917;p82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18" name="Google Shape;6918;p82"/>
          <p:cNvGrpSpPr/>
          <p:nvPr/>
        </p:nvGrpSpPr>
        <p:grpSpPr>
          <a:xfrm>
            <a:off x="7211250" y="2711317"/>
            <a:ext cx="168931" cy="339253"/>
            <a:chOff x="3984950" y="3213600"/>
            <a:chExt cx="239925" cy="481825"/>
          </a:xfrm>
        </p:grpSpPr>
        <p:sp>
          <p:nvSpPr>
            <p:cNvPr id="6919" name="Google Shape;6919;p82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20" name="Google Shape;6920;p82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921" name="Google Shape;6921;p82"/>
          <p:cNvSpPr/>
          <p:nvPr/>
        </p:nvSpPr>
        <p:spPr>
          <a:xfrm>
            <a:off x="7549578" y="2711214"/>
            <a:ext cx="339306" cy="339253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6922" name="Google Shape;6922;p82"/>
          <p:cNvSpPr/>
          <p:nvPr/>
        </p:nvSpPr>
        <p:spPr>
          <a:xfrm>
            <a:off x="7974508" y="2731069"/>
            <a:ext cx="339253" cy="299542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6923" name="Google Shape;6923;p82"/>
          <p:cNvGrpSpPr/>
          <p:nvPr/>
        </p:nvGrpSpPr>
        <p:grpSpPr>
          <a:xfrm>
            <a:off x="1874281" y="3981487"/>
            <a:ext cx="355218" cy="279880"/>
            <a:chOff x="5629975" y="3255775"/>
            <a:chExt cx="504500" cy="397500"/>
          </a:xfrm>
        </p:grpSpPr>
        <p:sp>
          <p:nvSpPr>
            <p:cNvPr id="6924" name="Google Shape;6924;p82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25" name="Google Shape;6925;p82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26" name="Google Shape;6926;p82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27" name="Google Shape;6927;p82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28" name="Google Shape;6928;p82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29" name="Google Shape;6929;p82"/>
          <p:cNvGrpSpPr/>
          <p:nvPr/>
        </p:nvGrpSpPr>
        <p:grpSpPr>
          <a:xfrm>
            <a:off x="3755839" y="3981593"/>
            <a:ext cx="340256" cy="279669"/>
            <a:chOff x="6234950" y="3255925"/>
            <a:chExt cx="483250" cy="397200"/>
          </a:xfrm>
        </p:grpSpPr>
        <p:sp>
          <p:nvSpPr>
            <p:cNvPr id="6930" name="Google Shape;6930;p82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31" name="Google Shape;6931;p82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32" name="Google Shape;6932;p82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33" name="Google Shape;6933;p82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34" name="Google Shape;6934;p82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35" name="Google Shape;6935;p82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36" name="Google Shape;6936;p82"/>
          <p:cNvGrpSpPr/>
          <p:nvPr/>
        </p:nvGrpSpPr>
        <p:grpSpPr>
          <a:xfrm>
            <a:off x="5051107" y="3125970"/>
            <a:ext cx="318042" cy="339253"/>
            <a:chOff x="914900" y="3806450"/>
            <a:chExt cx="451700" cy="481825"/>
          </a:xfrm>
        </p:grpSpPr>
        <p:sp>
          <p:nvSpPr>
            <p:cNvPr id="6937" name="Google Shape;6937;p82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38" name="Google Shape;6938;p82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39" name="Google Shape;6939;p82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40" name="Google Shape;6940;p82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41" name="Google Shape;6941;p82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42" name="Google Shape;6942;p82"/>
          <p:cNvGrpSpPr/>
          <p:nvPr/>
        </p:nvGrpSpPr>
        <p:grpSpPr>
          <a:xfrm>
            <a:off x="5470028" y="3125785"/>
            <a:ext cx="346347" cy="339623"/>
            <a:chOff x="1490050" y="3805975"/>
            <a:chExt cx="491900" cy="482350"/>
          </a:xfrm>
        </p:grpSpPr>
        <p:sp>
          <p:nvSpPr>
            <p:cNvPr id="6943" name="Google Shape;6943;p82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44" name="Google Shape;6944;p82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45" name="Google Shape;6945;p82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46" name="Google Shape;6946;p82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47" name="Google Shape;6947;p82"/>
          <p:cNvGrpSpPr/>
          <p:nvPr/>
        </p:nvGrpSpPr>
        <p:grpSpPr>
          <a:xfrm>
            <a:off x="5893896" y="3125970"/>
            <a:ext cx="311899" cy="339253"/>
            <a:chOff x="2104275" y="3806450"/>
            <a:chExt cx="442975" cy="481825"/>
          </a:xfrm>
        </p:grpSpPr>
        <p:sp>
          <p:nvSpPr>
            <p:cNvPr id="6948" name="Google Shape;6948;p82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49" name="Google Shape;6949;p82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50" name="Google Shape;6950;p82"/>
          <p:cNvGrpSpPr/>
          <p:nvPr/>
        </p:nvGrpSpPr>
        <p:grpSpPr>
          <a:xfrm>
            <a:off x="6317413" y="3125970"/>
            <a:ext cx="293416" cy="339253"/>
            <a:chOff x="2710875" y="3806450"/>
            <a:chExt cx="416725" cy="481825"/>
          </a:xfrm>
        </p:grpSpPr>
        <p:sp>
          <p:nvSpPr>
            <p:cNvPr id="6951" name="Google Shape;6951;p82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52" name="Google Shape;6952;p82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53" name="Google Shape;6953;p82"/>
          <p:cNvGrpSpPr/>
          <p:nvPr/>
        </p:nvGrpSpPr>
        <p:grpSpPr>
          <a:xfrm>
            <a:off x="6712457" y="3166412"/>
            <a:ext cx="339253" cy="258369"/>
            <a:chOff x="3271200" y="3863875"/>
            <a:chExt cx="481825" cy="366950"/>
          </a:xfrm>
        </p:grpSpPr>
        <p:sp>
          <p:nvSpPr>
            <p:cNvPr id="6954" name="Google Shape;6954;p82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55" name="Google Shape;6955;p82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56" name="Google Shape;6956;p82"/>
          <p:cNvGrpSpPr/>
          <p:nvPr/>
        </p:nvGrpSpPr>
        <p:grpSpPr>
          <a:xfrm>
            <a:off x="7147952" y="3126199"/>
            <a:ext cx="295528" cy="338795"/>
            <a:chOff x="3895050" y="3806775"/>
            <a:chExt cx="419725" cy="481175"/>
          </a:xfrm>
        </p:grpSpPr>
        <p:sp>
          <p:nvSpPr>
            <p:cNvPr id="6957" name="Google Shape;6957;p82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58" name="Google Shape;6958;p82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59" name="Google Shape;6959;p82"/>
          <p:cNvGrpSpPr/>
          <p:nvPr/>
        </p:nvGrpSpPr>
        <p:grpSpPr>
          <a:xfrm>
            <a:off x="7551234" y="3125979"/>
            <a:ext cx="336296" cy="339235"/>
            <a:chOff x="4464775" y="3806475"/>
            <a:chExt cx="477625" cy="481800"/>
          </a:xfrm>
        </p:grpSpPr>
        <p:sp>
          <p:nvSpPr>
            <p:cNvPr id="6960" name="Google Shape;6960;p82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61" name="Google Shape;6961;p82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62" name="Google Shape;6962;p82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63" name="Google Shape;6963;p82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64" name="Google Shape;6964;p82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65" name="Google Shape;6965;p82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66" name="Google Shape;6966;p82"/>
          <p:cNvGrpSpPr/>
          <p:nvPr/>
        </p:nvGrpSpPr>
        <p:grpSpPr>
          <a:xfrm>
            <a:off x="7974679" y="3125970"/>
            <a:ext cx="339253" cy="339253"/>
            <a:chOff x="5049725" y="3806450"/>
            <a:chExt cx="481825" cy="481825"/>
          </a:xfrm>
        </p:grpSpPr>
        <p:sp>
          <p:nvSpPr>
            <p:cNvPr id="6967" name="Google Shape;6967;p82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68" name="Google Shape;6968;p82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69" name="Google Shape;6969;p82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70" name="Google Shape;6970;p82"/>
          <p:cNvGrpSpPr/>
          <p:nvPr/>
        </p:nvGrpSpPr>
        <p:grpSpPr>
          <a:xfrm>
            <a:off x="1461983" y="3951798"/>
            <a:ext cx="339253" cy="339253"/>
            <a:chOff x="5651375" y="3806450"/>
            <a:chExt cx="481825" cy="481825"/>
          </a:xfrm>
        </p:grpSpPr>
        <p:sp>
          <p:nvSpPr>
            <p:cNvPr id="6971" name="Google Shape;6971;p82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72" name="Google Shape;6972;p82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73" name="Google Shape;6973;p82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74" name="Google Shape;6974;p82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75" name="Google Shape;6975;p82"/>
          <p:cNvGrpSpPr/>
          <p:nvPr/>
        </p:nvGrpSpPr>
        <p:grpSpPr>
          <a:xfrm>
            <a:off x="3360663" y="3953787"/>
            <a:ext cx="298503" cy="335275"/>
            <a:chOff x="6264300" y="3809300"/>
            <a:chExt cx="423950" cy="476175"/>
          </a:xfrm>
        </p:grpSpPr>
        <p:sp>
          <p:nvSpPr>
            <p:cNvPr id="6976" name="Google Shape;6976;p82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77" name="Google Shape;6977;p82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78" name="Google Shape;6978;p82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79" name="Google Shape;6979;p82"/>
          <p:cNvGrpSpPr/>
          <p:nvPr/>
        </p:nvGrpSpPr>
        <p:grpSpPr>
          <a:xfrm>
            <a:off x="5039841" y="3538881"/>
            <a:ext cx="340573" cy="339271"/>
            <a:chOff x="898875" y="4399275"/>
            <a:chExt cx="483700" cy="481850"/>
          </a:xfrm>
        </p:grpSpPr>
        <p:sp>
          <p:nvSpPr>
            <p:cNvPr id="6980" name="Google Shape;6980;p82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81" name="Google Shape;6981;p82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82" name="Google Shape;6982;p82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83" name="Google Shape;6983;p82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84" name="Google Shape;6984;p82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85" name="Google Shape;6985;p82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86" name="Google Shape;6986;p82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87" name="Google Shape;6987;p82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88" name="Google Shape;6988;p82"/>
          <p:cNvGrpSpPr/>
          <p:nvPr/>
        </p:nvGrpSpPr>
        <p:grpSpPr>
          <a:xfrm>
            <a:off x="5473575" y="3554133"/>
            <a:ext cx="339253" cy="308765"/>
            <a:chOff x="1492675" y="4420975"/>
            <a:chExt cx="481825" cy="438525"/>
          </a:xfrm>
        </p:grpSpPr>
        <p:sp>
          <p:nvSpPr>
            <p:cNvPr id="6989" name="Google Shape;6989;p82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90" name="Google Shape;6990;p82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91" name="Google Shape;6991;p82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92" name="Google Shape;6992;p82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93" name="Google Shape;6993;p82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94" name="Google Shape;6994;p82"/>
          <p:cNvGrpSpPr/>
          <p:nvPr/>
        </p:nvGrpSpPr>
        <p:grpSpPr>
          <a:xfrm>
            <a:off x="5878556" y="3539558"/>
            <a:ext cx="342580" cy="337915"/>
            <a:chOff x="2084100" y="4400250"/>
            <a:chExt cx="486550" cy="479925"/>
          </a:xfrm>
        </p:grpSpPr>
        <p:sp>
          <p:nvSpPr>
            <p:cNvPr id="6995" name="Google Shape;6995;p82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96" name="Google Shape;6996;p82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97" name="Google Shape;6997;p82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98" name="Google Shape;6998;p82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99" name="Google Shape;6999;p82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00" name="Google Shape;7000;p82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01" name="Google Shape;7001;p82"/>
          <p:cNvGrpSpPr/>
          <p:nvPr/>
        </p:nvGrpSpPr>
        <p:grpSpPr>
          <a:xfrm>
            <a:off x="6315036" y="3538907"/>
            <a:ext cx="298169" cy="339218"/>
            <a:chOff x="2707950" y="4399325"/>
            <a:chExt cx="423475" cy="481775"/>
          </a:xfrm>
        </p:grpSpPr>
        <p:sp>
          <p:nvSpPr>
            <p:cNvPr id="7002" name="Google Shape;7002;p82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03" name="Google Shape;7003;p82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04" name="Google Shape;7004;p82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05" name="Google Shape;7005;p82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06" name="Google Shape;7006;p82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07" name="Google Shape;7007;p82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08" name="Google Shape;7008;p82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09" name="Google Shape;7009;p82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10" name="Google Shape;7010;p82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11" name="Google Shape;7011;p82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12" name="Google Shape;7012;p82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13" name="Google Shape;7013;p82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14" name="Google Shape;7014;p82"/>
          <p:cNvGrpSpPr/>
          <p:nvPr/>
        </p:nvGrpSpPr>
        <p:grpSpPr>
          <a:xfrm>
            <a:off x="6744555" y="3538881"/>
            <a:ext cx="275057" cy="339271"/>
            <a:chOff x="3330525" y="4399275"/>
            <a:chExt cx="390650" cy="481850"/>
          </a:xfrm>
        </p:grpSpPr>
        <p:sp>
          <p:nvSpPr>
            <p:cNvPr id="7015" name="Google Shape;7015;p82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16" name="Google Shape;7016;p82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17" name="Google Shape;7017;p82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18" name="Google Shape;7018;p82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19" name="Google Shape;7019;p82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20" name="Google Shape;7020;p82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21" name="Google Shape;7021;p82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22" name="Google Shape;7022;p82"/>
          <p:cNvGrpSpPr/>
          <p:nvPr/>
        </p:nvGrpSpPr>
        <p:grpSpPr>
          <a:xfrm>
            <a:off x="7169084" y="3538890"/>
            <a:ext cx="253265" cy="339253"/>
            <a:chOff x="3938800" y="4399275"/>
            <a:chExt cx="359700" cy="481825"/>
          </a:xfrm>
        </p:grpSpPr>
        <p:sp>
          <p:nvSpPr>
            <p:cNvPr id="7023" name="Google Shape;7023;p82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24" name="Google Shape;7024;p82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25" name="Google Shape;7025;p82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26" name="Google Shape;7026;p82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27" name="Google Shape;7027;p82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28" name="Google Shape;7028;p82"/>
          <p:cNvGrpSpPr/>
          <p:nvPr/>
        </p:nvGrpSpPr>
        <p:grpSpPr>
          <a:xfrm>
            <a:off x="7639862" y="3538890"/>
            <a:ext cx="159039" cy="339253"/>
            <a:chOff x="4584850" y="4399275"/>
            <a:chExt cx="225875" cy="481825"/>
          </a:xfrm>
        </p:grpSpPr>
        <p:sp>
          <p:nvSpPr>
            <p:cNvPr id="7029" name="Google Shape;7029;p82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30" name="Google Shape;7030;p82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031" name="Google Shape;7031;p82"/>
          <p:cNvSpPr/>
          <p:nvPr/>
        </p:nvSpPr>
        <p:spPr>
          <a:xfrm>
            <a:off x="7957998" y="3538820"/>
            <a:ext cx="372275" cy="339112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7032" name="Google Shape;7032;p82"/>
          <p:cNvGrpSpPr/>
          <p:nvPr/>
        </p:nvGrpSpPr>
        <p:grpSpPr>
          <a:xfrm>
            <a:off x="1049680" y="3951795"/>
            <a:ext cx="339253" cy="339253"/>
            <a:chOff x="5642550" y="4399275"/>
            <a:chExt cx="481825" cy="481825"/>
          </a:xfrm>
        </p:grpSpPr>
        <p:sp>
          <p:nvSpPr>
            <p:cNvPr id="7033" name="Google Shape;7033;p82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34" name="Google Shape;7034;p82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35" name="Google Shape;7035;p82"/>
          <p:cNvGrpSpPr/>
          <p:nvPr/>
        </p:nvGrpSpPr>
        <p:grpSpPr>
          <a:xfrm>
            <a:off x="2859815" y="3963703"/>
            <a:ext cx="363316" cy="315437"/>
            <a:chOff x="6218300" y="4416175"/>
            <a:chExt cx="516000" cy="448000"/>
          </a:xfrm>
        </p:grpSpPr>
        <p:sp>
          <p:nvSpPr>
            <p:cNvPr id="7036" name="Google Shape;7036;p82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37" name="Google Shape;7037;p82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38" name="Google Shape;7038;p82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39" name="Google Shape;7039;p82"/>
          <p:cNvGrpSpPr/>
          <p:nvPr/>
        </p:nvGrpSpPr>
        <p:grpSpPr>
          <a:xfrm>
            <a:off x="5918879" y="3951792"/>
            <a:ext cx="339253" cy="339253"/>
            <a:chOff x="899850" y="4992125"/>
            <a:chExt cx="481825" cy="481825"/>
          </a:xfrm>
        </p:grpSpPr>
        <p:sp>
          <p:nvSpPr>
            <p:cNvPr id="7040" name="Google Shape;7040;p82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41" name="Google Shape;7041;p82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42" name="Google Shape;7042;p82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43" name="Google Shape;7043;p82"/>
          <p:cNvGrpSpPr/>
          <p:nvPr/>
        </p:nvGrpSpPr>
        <p:grpSpPr>
          <a:xfrm>
            <a:off x="5461708" y="3951792"/>
            <a:ext cx="339253" cy="339253"/>
            <a:chOff x="1492675" y="4992125"/>
            <a:chExt cx="481825" cy="481825"/>
          </a:xfrm>
        </p:grpSpPr>
        <p:sp>
          <p:nvSpPr>
            <p:cNvPr id="7044" name="Google Shape;7044;p82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45" name="Google Shape;7045;p82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46" name="Google Shape;7046;p82"/>
          <p:cNvGrpSpPr/>
          <p:nvPr/>
        </p:nvGrpSpPr>
        <p:grpSpPr>
          <a:xfrm>
            <a:off x="5004462" y="3951792"/>
            <a:ext cx="339253" cy="339253"/>
            <a:chOff x="2085525" y="4992125"/>
            <a:chExt cx="481825" cy="481825"/>
          </a:xfrm>
        </p:grpSpPr>
        <p:sp>
          <p:nvSpPr>
            <p:cNvPr id="7047" name="Google Shape;7047;p82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48" name="Google Shape;7048;p82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49" name="Google Shape;7049;p82"/>
          <p:cNvGrpSpPr/>
          <p:nvPr/>
        </p:nvGrpSpPr>
        <p:grpSpPr>
          <a:xfrm>
            <a:off x="6833221" y="3951792"/>
            <a:ext cx="339253" cy="339253"/>
            <a:chOff x="2678350" y="4992125"/>
            <a:chExt cx="481825" cy="481825"/>
          </a:xfrm>
        </p:grpSpPr>
        <p:sp>
          <p:nvSpPr>
            <p:cNvPr id="7050" name="Google Shape;7050;p82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51" name="Google Shape;7051;p82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52" name="Google Shape;7052;p82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53" name="Google Shape;7053;p82"/>
          <p:cNvGrpSpPr/>
          <p:nvPr/>
        </p:nvGrpSpPr>
        <p:grpSpPr>
          <a:xfrm>
            <a:off x="4628816" y="3951792"/>
            <a:ext cx="339253" cy="339253"/>
            <a:chOff x="3271200" y="4992125"/>
            <a:chExt cx="481825" cy="481825"/>
          </a:xfrm>
        </p:grpSpPr>
        <p:sp>
          <p:nvSpPr>
            <p:cNvPr id="7054" name="Google Shape;7054;p82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55" name="Google Shape;7055;p82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56" name="Google Shape;7056;p82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57" name="Google Shape;7057;p82"/>
          <p:cNvGrpSpPr/>
          <p:nvPr/>
        </p:nvGrpSpPr>
        <p:grpSpPr>
          <a:xfrm>
            <a:off x="7290263" y="3952822"/>
            <a:ext cx="339411" cy="337193"/>
            <a:chOff x="3863900" y="4993625"/>
            <a:chExt cx="482050" cy="478900"/>
          </a:xfrm>
        </p:grpSpPr>
        <p:sp>
          <p:nvSpPr>
            <p:cNvPr id="7058" name="Google Shape;7058;p82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59" name="Google Shape;7059;p82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60" name="Google Shape;7060;p82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61" name="Google Shape;7061;p82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62" name="Google Shape;7062;p82"/>
          <p:cNvGrpSpPr/>
          <p:nvPr/>
        </p:nvGrpSpPr>
        <p:grpSpPr>
          <a:xfrm>
            <a:off x="7747437" y="3952822"/>
            <a:ext cx="339411" cy="337193"/>
            <a:chOff x="4456725" y="4993625"/>
            <a:chExt cx="482050" cy="478900"/>
          </a:xfrm>
        </p:grpSpPr>
        <p:sp>
          <p:nvSpPr>
            <p:cNvPr id="7063" name="Google Shape;7063;p82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64" name="Google Shape;7064;p82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65" name="Google Shape;7065;p82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66" name="Google Shape;7066;p82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067" name="Google Shape;7067;p82"/>
          <p:cNvGrpSpPr/>
          <p:nvPr/>
        </p:nvGrpSpPr>
        <p:grpSpPr>
          <a:xfrm>
            <a:off x="6376030" y="3952813"/>
            <a:ext cx="339411" cy="337211"/>
            <a:chOff x="5049575" y="4993600"/>
            <a:chExt cx="482050" cy="478925"/>
          </a:xfrm>
        </p:grpSpPr>
        <p:sp>
          <p:nvSpPr>
            <p:cNvPr id="7068" name="Google Shape;7068;p82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69" name="Google Shape;7069;p82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70" name="Google Shape;7070;p82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71" name="Google Shape;7071;p82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075" name="Shape 7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6" name="Google Shape;7076;p83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7" name="Google Shape;7077;p83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78" name="Google Shape;7078;p83"/>
          <p:cNvGrpSpPr/>
          <p:nvPr/>
        </p:nvGrpSpPr>
        <p:grpSpPr>
          <a:xfrm>
            <a:off x="876361" y="1533504"/>
            <a:ext cx="322099" cy="370529"/>
            <a:chOff x="-42971725" y="3217825"/>
            <a:chExt cx="275675" cy="317125"/>
          </a:xfrm>
        </p:grpSpPr>
        <p:sp>
          <p:nvSpPr>
            <p:cNvPr id="7079" name="Google Shape;7079;p83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83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83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2" name="Google Shape;7082;p83"/>
          <p:cNvGrpSpPr/>
          <p:nvPr/>
        </p:nvGrpSpPr>
        <p:grpSpPr>
          <a:xfrm>
            <a:off x="848276" y="2002160"/>
            <a:ext cx="378270" cy="337551"/>
            <a:chOff x="-42996150" y="3612600"/>
            <a:chExt cx="323750" cy="288900"/>
          </a:xfrm>
        </p:grpSpPr>
        <p:sp>
          <p:nvSpPr>
            <p:cNvPr id="7083" name="Google Shape;7083;p83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83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83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6" name="Google Shape;7086;p83"/>
          <p:cNvGrpSpPr/>
          <p:nvPr/>
        </p:nvGrpSpPr>
        <p:grpSpPr>
          <a:xfrm>
            <a:off x="851036" y="2411530"/>
            <a:ext cx="372749" cy="370909"/>
            <a:chOff x="-42994575" y="3950300"/>
            <a:chExt cx="319025" cy="317450"/>
          </a:xfrm>
        </p:grpSpPr>
        <p:sp>
          <p:nvSpPr>
            <p:cNvPr id="7087" name="Google Shape;7087;p83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83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83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0" name="Google Shape;7090;p83"/>
          <p:cNvGrpSpPr/>
          <p:nvPr/>
        </p:nvGrpSpPr>
        <p:grpSpPr>
          <a:xfrm>
            <a:off x="3004431" y="1558362"/>
            <a:ext cx="371785" cy="370879"/>
            <a:chOff x="-41111350" y="3239100"/>
            <a:chExt cx="318200" cy="317425"/>
          </a:xfrm>
        </p:grpSpPr>
        <p:sp>
          <p:nvSpPr>
            <p:cNvPr id="7091" name="Google Shape;7091;p83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83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83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83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5" name="Google Shape;7095;p83"/>
          <p:cNvGrpSpPr/>
          <p:nvPr/>
        </p:nvGrpSpPr>
        <p:grpSpPr>
          <a:xfrm>
            <a:off x="3000751" y="1993894"/>
            <a:ext cx="379146" cy="370967"/>
            <a:chOff x="-41117650" y="3605525"/>
            <a:chExt cx="324500" cy="317500"/>
          </a:xfrm>
        </p:grpSpPr>
        <p:sp>
          <p:nvSpPr>
            <p:cNvPr id="7096" name="Google Shape;7096;p83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83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83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9" name="Google Shape;7099;p83"/>
          <p:cNvSpPr/>
          <p:nvPr/>
        </p:nvSpPr>
        <p:spPr>
          <a:xfrm>
            <a:off x="3006881" y="2443479"/>
            <a:ext cx="372720" cy="361678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0" name="Google Shape;7100;p83"/>
          <p:cNvGrpSpPr/>
          <p:nvPr/>
        </p:nvGrpSpPr>
        <p:grpSpPr>
          <a:xfrm>
            <a:off x="1827005" y="2885417"/>
            <a:ext cx="216271" cy="371814"/>
            <a:chOff x="-39205300" y="3220175"/>
            <a:chExt cx="185100" cy="318225"/>
          </a:xfrm>
        </p:grpSpPr>
        <p:sp>
          <p:nvSpPr>
            <p:cNvPr id="7101" name="Google Shape;7101;p83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83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3" name="Google Shape;7103;p83"/>
          <p:cNvGrpSpPr/>
          <p:nvPr/>
        </p:nvGrpSpPr>
        <p:grpSpPr>
          <a:xfrm>
            <a:off x="1792533" y="3345488"/>
            <a:ext cx="300016" cy="369273"/>
            <a:chOff x="-39248625" y="3588600"/>
            <a:chExt cx="256775" cy="316050"/>
          </a:xfrm>
        </p:grpSpPr>
        <p:sp>
          <p:nvSpPr>
            <p:cNvPr id="7104" name="Google Shape;7104;p83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83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6" name="Google Shape;7106;p83"/>
          <p:cNvSpPr/>
          <p:nvPr/>
        </p:nvSpPr>
        <p:spPr>
          <a:xfrm>
            <a:off x="1763554" y="3801114"/>
            <a:ext cx="363548" cy="370909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7" name="Google Shape;7107;p83"/>
          <p:cNvSpPr/>
          <p:nvPr/>
        </p:nvSpPr>
        <p:spPr>
          <a:xfrm>
            <a:off x="3953101" y="2872552"/>
            <a:ext cx="369974" cy="368601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8" name="Google Shape;7108;p83"/>
          <p:cNvGrpSpPr/>
          <p:nvPr/>
        </p:nvGrpSpPr>
        <p:grpSpPr>
          <a:xfrm>
            <a:off x="1243246" y="1533504"/>
            <a:ext cx="429504" cy="370879"/>
            <a:chOff x="-42651700" y="3217825"/>
            <a:chExt cx="367600" cy="317425"/>
          </a:xfrm>
        </p:grpSpPr>
        <p:sp>
          <p:nvSpPr>
            <p:cNvPr id="7109" name="Google Shape;7109;p83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83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83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83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3" name="Google Shape;7113;p83"/>
          <p:cNvGrpSpPr/>
          <p:nvPr/>
        </p:nvGrpSpPr>
        <p:grpSpPr>
          <a:xfrm>
            <a:off x="1278678" y="1973154"/>
            <a:ext cx="358640" cy="363226"/>
            <a:chOff x="-42617300" y="3587775"/>
            <a:chExt cx="306950" cy="310875"/>
          </a:xfrm>
        </p:grpSpPr>
        <p:sp>
          <p:nvSpPr>
            <p:cNvPr id="7114" name="Google Shape;7114;p83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83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16" name="Google Shape;7116;p83"/>
          <p:cNvSpPr/>
          <p:nvPr/>
        </p:nvSpPr>
        <p:spPr>
          <a:xfrm>
            <a:off x="1275131" y="2412197"/>
            <a:ext cx="371785" cy="369974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17" name="Google Shape;7117;p83"/>
          <p:cNvGrpSpPr/>
          <p:nvPr/>
        </p:nvGrpSpPr>
        <p:grpSpPr>
          <a:xfrm>
            <a:off x="3450506" y="1557895"/>
            <a:ext cx="376926" cy="370324"/>
            <a:chOff x="-40748275" y="3238700"/>
            <a:chExt cx="322600" cy="316950"/>
          </a:xfrm>
        </p:grpSpPr>
        <p:sp>
          <p:nvSpPr>
            <p:cNvPr id="7118" name="Google Shape;7118;p83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83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83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83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83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83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4" name="Google Shape;7124;p83"/>
          <p:cNvGrpSpPr/>
          <p:nvPr/>
        </p:nvGrpSpPr>
        <p:grpSpPr>
          <a:xfrm>
            <a:off x="3453062" y="2025879"/>
            <a:ext cx="371814" cy="338690"/>
            <a:chOff x="-40745125" y="3632900"/>
            <a:chExt cx="318225" cy="289875"/>
          </a:xfrm>
        </p:grpSpPr>
        <p:sp>
          <p:nvSpPr>
            <p:cNvPr id="7125" name="Google Shape;7125;p83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83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83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83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83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83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83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2" name="Google Shape;7132;p83"/>
          <p:cNvGrpSpPr/>
          <p:nvPr/>
        </p:nvGrpSpPr>
        <p:grpSpPr>
          <a:xfrm>
            <a:off x="3457209" y="2437089"/>
            <a:ext cx="363518" cy="370178"/>
            <a:chOff x="-40742750" y="3972175"/>
            <a:chExt cx="311125" cy="316825"/>
          </a:xfrm>
        </p:grpSpPr>
        <p:sp>
          <p:nvSpPr>
            <p:cNvPr id="7133" name="Google Shape;7133;p83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83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5" name="Google Shape;7135;p83"/>
          <p:cNvGrpSpPr/>
          <p:nvPr/>
        </p:nvGrpSpPr>
        <p:grpSpPr>
          <a:xfrm>
            <a:off x="2239871" y="2887257"/>
            <a:ext cx="266892" cy="369974"/>
            <a:chOff x="-38860325" y="3221750"/>
            <a:chExt cx="228425" cy="316650"/>
          </a:xfrm>
        </p:grpSpPr>
        <p:sp>
          <p:nvSpPr>
            <p:cNvPr id="7136" name="Google Shape;7136;p83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83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83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83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0" name="Google Shape;7140;p83"/>
          <p:cNvGrpSpPr/>
          <p:nvPr/>
        </p:nvGrpSpPr>
        <p:grpSpPr>
          <a:xfrm>
            <a:off x="2190678" y="3349314"/>
            <a:ext cx="380081" cy="367111"/>
            <a:chOff x="-38905225" y="3591875"/>
            <a:chExt cx="325300" cy="314200"/>
          </a:xfrm>
        </p:grpSpPr>
        <p:sp>
          <p:nvSpPr>
            <p:cNvPr id="7141" name="Google Shape;7141;p83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83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83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4" name="Google Shape;7144;p83"/>
          <p:cNvSpPr/>
          <p:nvPr/>
        </p:nvSpPr>
        <p:spPr>
          <a:xfrm>
            <a:off x="2198491" y="3859092"/>
            <a:ext cx="369974" cy="312927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5" name="Google Shape;7145;p83"/>
          <p:cNvGrpSpPr/>
          <p:nvPr/>
        </p:nvGrpSpPr>
        <p:grpSpPr>
          <a:xfrm>
            <a:off x="3997427" y="3334394"/>
            <a:ext cx="290815" cy="369740"/>
            <a:chOff x="-37370925" y="3579105"/>
            <a:chExt cx="248900" cy="316450"/>
          </a:xfrm>
        </p:grpSpPr>
        <p:sp>
          <p:nvSpPr>
            <p:cNvPr id="7146" name="Google Shape;7146;p83"/>
            <p:cNvSpPr/>
            <p:nvPr/>
          </p:nvSpPr>
          <p:spPr>
            <a:xfrm>
              <a:off x="-37268550" y="367105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83"/>
            <p:cNvSpPr/>
            <p:nvPr/>
          </p:nvSpPr>
          <p:spPr>
            <a:xfrm>
              <a:off x="-37370925" y="357910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8" name="Google Shape;7148;p83"/>
          <p:cNvSpPr/>
          <p:nvPr/>
        </p:nvSpPr>
        <p:spPr>
          <a:xfrm>
            <a:off x="1697481" y="1534192"/>
            <a:ext cx="364453" cy="369419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9" name="Google Shape;7149;p83"/>
          <p:cNvSpPr/>
          <p:nvPr/>
        </p:nvSpPr>
        <p:spPr>
          <a:xfrm>
            <a:off x="1722323" y="1969494"/>
            <a:ext cx="314767" cy="371814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0" name="Google Shape;7150;p83"/>
          <p:cNvGrpSpPr/>
          <p:nvPr/>
        </p:nvGrpSpPr>
        <p:grpSpPr>
          <a:xfrm>
            <a:off x="1690803" y="2412465"/>
            <a:ext cx="371814" cy="369974"/>
            <a:chOff x="-42259725" y="3951100"/>
            <a:chExt cx="318225" cy="316650"/>
          </a:xfrm>
        </p:grpSpPr>
        <p:sp>
          <p:nvSpPr>
            <p:cNvPr id="7151" name="Google Shape;7151;p83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83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3" name="Google Shape;7153;p83"/>
          <p:cNvGrpSpPr/>
          <p:nvPr/>
        </p:nvGrpSpPr>
        <p:grpSpPr>
          <a:xfrm>
            <a:off x="3889164" y="1591486"/>
            <a:ext cx="370879" cy="337755"/>
            <a:chOff x="-40378075" y="3267450"/>
            <a:chExt cx="317425" cy="289075"/>
          </a:xfrm>
        </p:grpSpPr>
        <p:sp>
          <p:nvSpPr>
            <p:cNvPr id="7154" name="Google Shape;7154;p83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83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83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83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8" name="Google Shape;7158;p83"/>
          <p:cNvGrpSpPr/>
          <p:nvPr/>
        </p:nvGrpSpPr>
        <p:grpSpPr>
          <a:xfrm>
            <a:off x="3892830" y="1992754"/>
            <a:ext cx="363548" cy="369974"/>
            <a:chOff x="-40372575" y="3604550"/>
            <a:chExt cx="311150" cy="316650"/>
          </a:xfrm>
        </p:grpSpPr>
        <p:sp>
          <p:nvSpPr>
            <p:cNvPr id="7159" name="Google Shape;7159;p83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83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83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2" name="Google Shape;7162;p83"/>
          <p:cNvSpPr/>
          <p:nvPr/>
        </p:nvSpPr>
        <p:spPr>
          <a:xfrm>
            <a:off x="3896162" y="2436031"/>
            <a:ext cx="362613" cy="371902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3" name="Google Shape;7163;p83"/>
          <p:cNvGrpSpPr/>
          <p:nvPr/>
        </p:nvGrpSpPr>
        <p:grpSpPr>
          <a:xfrm>
            <a:off x="2616780" y="2885417"/>
            <a:ext cx="399038" cy="372165"/>
            <a:chOff x="-38542250" y="3220175"/>
            <a:chExt cx="341525" cy="318525"/>
          </a:xfrm>
        </p:grpSpPr>
        <p:sp>
          <p:nvSpPr>
            <p:cNvPr id="7164" name="Google Shape;7164;p83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83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83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7" name="Google Shape;7167;p83"/>
          <p:cNvGrpSpPr/>
          <p:nvPr/>
        </p:nvGrpSpPr>
        <p:grpSpPr>
          <a:xfrm>
            <a:off x="2638712" y="3344787"/>
            <a:ext cx="369974" cy="369068"/>
            <a:chOff x="-38537400" y="3588000"/>
            <a:chExt cx="316650" cy="315875"/>
          </a:xfrm>
        </p:grpSpPr>
        <p:sp>
          <p:nvSpPr>
            <p:cNvPr id="7168" name="Google Shape;7168;p83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83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83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83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2" name="Google Shape;7172;p83"/>
          <p:cNvGrpSpPr/>
          <p:nvPr/>
        </p:nvGrpSpPr>
        <p:grpSpPr>
          <a:xfrm>
            <a:off x="2637792" y="3802316"/>
            <a:ext cx="371814" cy="369974"/>
            <a:chOff x="-38538975" y="3954250"/>
            <a:chExt cx="318225" cy="316650"/>
          </a:xfrm>
        </p:grpSpPr>
        <p:sp>
          <p:nvSpPr>
            <p:cNvPr id="7173" name="Google Shape;7173;p83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83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5" name="Google Shape;7175;p83"/>
          <p:cNvGrpSpPr/>
          <p:nvPr/>
        </p:nvGrpSpPr>
        <p:grpSpPr>
          <a:xfrm>
            <a:off x="3955104" y="3797243"/>
            <a:ext cx="375465" cy="371814"/>
            <a:chOff x="-37385100" y="3949908"/>
            <a:chExt cx="321350" cy="318225"/>
          </a:xfrm>
        </p:grpSpPr>
        <p:sp>
          <p:nvSpPr>
            <p:cNvPr id="7176" name="Google Shape;7176;p83"/>
            <p:cNvSpPr/>
            <p:nvPr/>
          </p:nvSpPr>
          <p:spPr>
            <a:xfrm>
              <a:off x="-37190575" y="4145233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83"/>
            <p:cNvSpPr/>
            <p:nvPr/>
          </p:nvSpPr>
          <p:spPr>
            <a:xfrm>
              <a:off x="-37385100" y="3949908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8" name="Google Shape;7178;p83"/>
          <p:cNvGrpSpPr/>
          <p:nvPr/>
        </p:nvGrpSpPr>
        <p:grpSpPr>
          <a:xfrm>
            <a:off x="2130763" y="1532803"/>
            <a:ext cx="370909" cy="370675"/>
            <a:chOff x="-41895050" y="3217225"/>
            <a:chExt cx="317450" cy="317250"/>
          </a:xfrm>
        </p:grpSpPr>
        <p:sp>
          <p:nvSpPr>
            <p:cNvPr id="7179" name="Google Shape;7179;p83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83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83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83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83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4" name="Google Shape;7184;p83"/>
          <p:cNvGrpSpPr/>
          <p:nvPr/>
        </p:nvGrpSpPr>
        <p:grpSpPr>
          <a:xfrm>
            <a:off x="2130310" y="1969737"/>
            <a:ext cx="371814" cy="369974"/>
            <a:chOff x="-41893475" y="3584850"/>
            <a:chExt cx="318225" cy="316650"/>
          </a:xfrm>
        </p:grpSpPr>
        <p:sp>
          <p:nvSpPr>
            <p:cNvPr id="7185" name="Google Shape;7185;p83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83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83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83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89" name="Google Shape;7189;p83"/>
          <p:cNvSpPr/>
          <p:nvPr/>
        </p:nvSpPr>
        <p:spPr>
          <a:xfrm>
            <a:off x="2133283" y="2414037"/>
            <a:ext cx="371814" cy="36930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0" name="Google Shape;7190;p83"/>
          <p:cNvSpPr/>
          <p:nvPr/>
        </p:nvSpPr>
        <p:spPr>
          <a:xfrm>
            <a:off x="845041" y="2906375"/>
            <a:ext cx="438997" cy="36903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1" name="Google Shape;7191;p83"/>
          <p:cNvGrpSpPr/>
          <p:nvPr/>
        </p:nvGrpSpPr>
        <p:grpSpPr>
          <a:xfrm>
            <a:off x="900338" y="3365029"/>
            <a:ext cx="337522" cy="370909"/>
            <a:chOff x="-39998250" y="3605325"/>
            <a:chExt cx="288875" cy="317450"/>
          </a:xfrm>
        </p:grpSpPr>
        <p:sp>
          <p:nvSpPr>
            <p:cNvPr id="7192" name="Google Shape;7192;p83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83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4" name="Google Shape;7194;p83"/>
          <p:cNvGrpSpPr/>
          <p:nvPr/>
        </p:nvGrpSpPr>
        <p:grpSpPr>
          <a:xfrm>
            <a:off x="884112" y="3823493"/>
            <a:ext cx="369974" cy="369945"/>
            <a:chOff x="-40011050" y="3972375"/>
            <a:chExt cx="316650" cy="316625"/>
          </a:xfrm>
        </p:grpSpPr>
        <p:sp>
          <p:nvSpPr>
            <p:cNvPr id="7195" name="Google Shape;7195;p83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83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7" name="Google Shape;7197;p83"/>
          <p:cNvGrpSpPr/>
          <p:nvPr/>
        </p:nvGrpSpPr>
        <p:grpSpPr>
          <a:xfrm>
            <a:off x="3116043" y="2888192"/>
            <a:ext cx="266921" cy="369039"/>
            <a:chOff x="-38129425" y="3222550"/>
            <a:chExt cx="228450" cy="315850"/>
          </a:xfrm>
        </p:grpSpPr>
        <p:sp>
          <p:nvSpPr>
            <p:cNvPr id="7198" name="Google Shape;7198;p83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83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0" name="Google Shape;7200;p83"/>
          <p:cNvGrpSpPr/>
          <p:nvPr/>
        </p:nvGrpSpPr>
        <p:grpSpPr>
          <a:xfrm>
            <a:off x="3071012" y="3344787"/>
            <a:ext cx="371785" cy="369974"/>
            <a:chOff x="-38172725" y="3588000"/>
            <a:chExt cx="318200" cy="316650"/>
          </a:xfrm>
        </p:grpSpPr>
        <p:sp>
          <p:nvSpPr>
            <p:cNvPr id="7201" name="Google Shape;7201;p83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83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83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83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83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83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83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83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9" name="Google Shape;7209;p83"/>
          <p:cNvGrpSpPr/>
          <p:nvPr/>
        </p:nvGrpSpPr>
        <p:grpSpPr>
          <a:xfrm>
            <a:off x="3146914" y="3803222"/>
            <a:ext cx="219981" cy="369974"/>
            <a:chOff x="-38109725" y="3955025"/>
            <a:chExt cx="188275" cy="316650"/>
          </a:xfrm>
        </p:grpSpPr>
        <p:sp>
          <p:nvSpPr>
            <p:cNvPr id="7210" name="Google Shape;7210;p83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83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2" name="Google Shape;7212;p83"/>
          <p:cNvSpPr/>
          <p:nvPr/>
        </p:nvSpPr>
        <p:spPr>
          <a:xfrm>
            <a:off x="2248517" y="4262983"/>
            <a:ext cx="383790" cy="370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3" name="Google Shape;7213;p83"/>
          <p:cNvGrpSpPr/>
          <p:nvPr/>
        </p:nvGrpSpPr>
        <p:grpSpPr>
          <a:xfrm>
            <a:off x="2562313" y="1534643"/>
            <a:ext cx="373654" cy="369068"/>
            <a:chOff x="-41530375" y="3218800"/>
            <a:chExt cx="319800" cy="315875"/>
          </a:xfrm>
        </p:grpSpPr>
        <p:sp>
          <p:nvSpPr>
            <p:cNvPr id="7214" name="Google Shape;7214;p83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83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6" name="Google Shape;7216;p83"/>
          <p:cNvGrpSpPr/>
          <p:nvPr/>
        </p:nvGrpSpPr>
        <p:grpSpPr>
          <a:xfrm>
            <a:off x="2564607" y="2049801"/>
            <a:ext cx="369068" cy="289004"/>
            <a:chOff x="-41526450" y="3653375"/>
            <a:chExt cx="315875" cy="247350"/>
          </a:xfrm>
        </p:grpSpPr>
        <p:sp>
          <p:nvSpPr>
            <p:cNvPr id="7217" name="Google Shape;7217;p83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83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9" name="Google Shape;7219;p83"/>
          <p:cNvGrpSpPr/>
          <p:nvPr/>
        </p:nvGrpSpPr>
        <p:grpSpPr>
          <a:xfrm>
            <a:off x="2565994" y="2412465"/>
            <a:ext cx="366293" cy="369974"/>
            <a:chOff x="-41526450" y="3951100"/>
            <a:chExt cx="313500" cy="316650"/>
          </a:xfrm>
        </p:grpSpPr>
        <p:sp>
          <p:nvSpPr>
            <p:cNvPr id="7220" name="Google Shape;7220;p83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83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83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3" name="Google Shape;7223;p83"/>
          <p:cNvGrpSpPr/>
          <p:nvPr/>
        </p:nvGrpSpPr>
        <p:grpSpPr>
          <a:xfrm>
            <a:off x="1331249" y="2906594"/>
            <a:ext cx="339595" cy="371814"/>
            <a:chOff x="-39625900" y="3238300"/>
            <a:chExt cx="290650" cy="318225"/>
          </a:xfrm>
        </p:grpSpPr>
        <p:sp>
          <p:nvSpPr>
            <p:cNvPr id="7224" name="Google Shape;7224;p83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83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6" name="Google Shape;7226;p83"/>
          <p:cNvSpPr/>
          <p:nvPr/>
        </p:nvSpPr>
        <p:spPr>
          <a:xfrm>
            <a:off x="1353422" y="3365720"/>
            <a:ext cx="315672" cy="369974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27" name="Google Shape;7227;p83"/>
          <p:cNvGrpSpPr/>
          <p:nvPr/>
        </p:nvGrpSpPr>
        <p:grpSpPr>
          <a:xfrm>
            <a:off x="1325300" y="3823055"/>
            <a:ext cx="366293" cy="370441"/>
            <a:chOff x="-39647175" y="3972000"/>
            <a:chExt cx="313500" cy="317050"/>
          </a:xfrm>
        </p:grpSpPr>
        <p:sp>
          <p:nvSpPr>
            <p:cNvPr id="7228" name="Google Shape;7228;p83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83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83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1" name="Google Shape;7231;p83"/>
          <p:cNvGrpSpPr/>
          <p:nvPr/>
        </p:nvGrpSpPr>
        <p:grpSpPr>
          <a:xfrm>
            <a:off x="3494427" y="2887053"/>
            <a:ext cx="375495" cy="370879"/>
            <a:chOff x="-37808850" y="3221575"/>
            <a:chExt cx="321375" cy="317425"/>
          </a:xfrm>
        </p:grpSpPr>
        <p:sp>
          <p:nvSpPr>
            <p:cNvPr id="7232" name="Google Shape;7232;p83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83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4" name="Google Shape;7234;p83"/>
          <p:cNvGrpSpPr/>
          <p:nvPr/>
        </p:nvGrpSpPr>
        <p:grpSpPr>
          <a:xfrm>
            <a:off x="3503201" y="3409084"/>
            <a:ext cx="372749" cy="241158"/>
            <a:chOff x="-37806500" y="3643030"/>
            <a:chExt cx="319025" cy="206400"/>
          </a:xfrm>
        </p:grpSpPr>
        <p:sp>
          <p:nvSpPr>
            <p:cNvPr id="7235" name="Google Shape;7235;p83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83"/>
            <p:cNvSpPr/>
            <p:nvPr/>
          </p:nvSpPr>
          <p:spPr>
            <a:xfrm>
              <a:off x="-37806500" y="364303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7" name="Google Shape;7237;p83"/>
          <p:cNvGrpSpPr/>
          <p:nvPr/>
        </p:nvGrpSpPr>
        <p:grpSpPr>
          <a:xfrm>
            <a:off x="3505508" y="3801381"/>
            <a:ext cx="368134" cy="371814"/>
            <a:chOff x="-37804925" y="3953450"/>
            <a:chExt cx="315075" cy="318225"/>
          </a:xfrm>
        </p:grpSpPr>
        <p:sp>
          <p:nvSpPr>
            <p:cNvPr id="7238" name="Google Shape;7238;p83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83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83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1" name="Google Shape;7241;p83"/>
          <p:cNvSpPr/>
          <p:nvPr/>
        </p:nvSpPr>
        <p:spPr>
          <a:xfrm>
            <a:off x="2754452" y="4266125"/>
            <a:ext cx="265986" cy="36903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2" name="Google Shape;7242;p83"/>
          <p:cNvGrpSpPr/>
          <p:nvPr/>
        </p:nvGrpSpPr>
        <p:grpSpPr>
          <a:xfrm>
            <a:off x="4860977" y="1553988"/>
            <a:ext cx="355663" cy="308725"/>
            <a:chOff x="-28462125" y="3199700"/>
            <a:chExt cx="298550" cy="259150"/>
          </a:xfrm>
        </p:grpSpPr>
        <p:sp>
          <p:nvSpPr>
            <p:cNvPr id="7243" name="Google Shape;7243;p83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83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83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6" name="Google Shape;7246;p83"/>
          <p:cNvGrpSpPr/>
          <p:nvPr/>
        </p:nvGrpSpPr>
        <p:grpSpPr>
          <a:xfrm>
            <a:off x="4861930" y="1988678"/>
            <a:ext cx="353757" cy="352833"/>
            <a:chOff x="-28461325" y="3545475"/>
            <a:chExt cx="296950" cy="296175"/>
          </a:xfrm>
        </p:grpSpPr>
        <p:sp>
          <p:nvSpPr>
            <p:cNvPr id="7247" name="Google Shape;7247;p83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83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83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83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83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83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3" name="Google Shape;7253;p83"/>
          <p:cNvGrpSpPr/>
          <p:nvPr/>
        </p:nvGrpSpPr>
        <p:grpSpPr>
          <a:xfrm>
            <a:off x="4858162" y="2438722"/>
            <a:ext cx="361292" cy="352803"/>
            <a:chOff x="-28463700" y="3914875"/>
            <a:chExt cx="303275" cy="296150"/>
          </a:xfrm>
        </p:grpSpPr>
        <p:sp>
          <p:nvSpPr>
            <p:cNvPr id="7254" name="Google Shape;7254;p83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83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6" name="Google Shape;7256;p83"/>
          <p:cNvGrpSpPr/>
          <p:nvPr/>
        </p:nvGrpSpPr>
        <p:grpSpPr>
          <a:xfrm>
            <a:off x="7092947" y="1594805"/>
            <a:ext cx="351880" cy="227092"/>
            <a:chOff x="-26573400" y="3224125"/>
            <a:chExt cx="295375" cy="190625"/>
          </a:xfrm>
        </p:grpSpPr>
        <p:sp>
          <p:nvSpPr>
            <p:cNvPr id="7257" name="Google Shape;7257;p83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83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9" name="Google Shape;7259;p83"/>
          <p:cNvGrpSpPr/>
          <p:nvPr/>
        </p:nvGrpSpPr>
        <p:grpSpPr>
          <a:xfrm>
            <a:off x="7092947" y="1989140"/>
            <a:ext cx="351880" cy="351910"/>
            <a:chOff x="-26573400" y="3546250"/>
            <a:chExt cx="295375" cy="295400"/>
          </a:xfrm>
        </p:grpSpPr>
        <p:sp>
          <p:nvSpPr>
            <p:cNvPr id="7260" name="Google Shape;7260;p83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83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83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83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83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5" name="Google Shape;7265;p83"/>
          <p:cNvGrpSpPr/>
          <p:nvPr/>
        </p:nvGrpSpPr>
        <p:grpSpPr>
          <a:xfrm>
            <a:off x="7081228" y="2439049"/>
            <a:ext cx="375319" cy="352148"/>
            <a:chOff x="-26583625" y="3917025"/>
            <a:chExt cx="315050" cy="295600"/>
          </a:xfrm>
        </p:grpSpPr>
        <p:sp>
          <p:nvSpPr>
            <p:cNvPr id="7266" name="Google Shape;7266;p83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83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83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83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0" name="Google Shape;7270;p83"/>
          <p:cNvSpPr/>
          <p:nvPr/>
        </p:nvSpPr>
        <p:spPr>
          <a:xfrm>
            <a:off x="5748315" y="2919564"/>
            <a:ext cx="352833" cy="35188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71" name="Google Shape;7271;p83"/>
          <p:cNvGrpSpPr/>
          <p:nvPr/>
        </p:nvGrpSpPr>
        <p:grpSpPr>
          <a:xfrm>
            <a:off x="5779742" y="3398079"/>
            <a:ext cx="289039" cy="352833"/>
            <a:chOff x="-24694925" y="3518700"/>
            <a:chExt cx="242625" cy="296175"/>
          </a:xfrm>
        </p:grpSpPr>
        <p:sp>
          <p:nvSpPr>
            <p:cNvPr id="7272" name="Google Shape;7272;p83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83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83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83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6" name="Google Shape;7276;p83"/>
          <p:cNvGrpSpPr/>
          <p:nvPr/>
        </p:nvGrpSpPr>
        <p:grpSpPr>
          <a:xfrm>
            <a:off x="5779280" y="3848107"/>
            <a:ext cx="289962" cy="352833"/>
            <a:chOff x="-24709100" y="3888875"/>
            <a:chExt cx="243400" cy="296175"/>
          </a:xfrm>
        </p:grpSpPr>
        <p:sp>
          <p:nvSpPr>
            <p:cNvPr id="7277" name="Google Shape;7277;p83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83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83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0" name="Google Shape;7280;p83"/>
          <p:cNvGrpSpPr/>
          <p:nvPr/>
        </p:nvGrpSpPr>
        <p:grpSpPr>
          <a:xfrm>
            <a:off x="7979280" y="2920770"/>
            <a:ext cx="356556" cy="349557"/>
            <a:chOff x="-22863675" y="3131775"/>
            <a:chExt cx="299300" cy="293425"/>
          </a:xfrm>
        </p:grpSpPr>
        <p:sp>
          <p:nvSpPr>
            <p:cNvPr id="7281" name="Google Shape;7281;p83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83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83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4" name="Google Shape;7284;p83"/>
          <p:cNvGrpSpPr/>
          <p:nvPr/>
        </p:nvGrpSpPr>
        <p:grpSpPr>
          <a:xfrm>
            <a:off x="5322144" y="1531949"/>
            <a:ext cx="310602" cy="352803"/>
            <a:chOff x="-28069875" y="3175300"/>
            <a:chExt cx="260725" cy="296150"/>
          </a:xfrm>
        </p:grpSpPr>
        <p:sp>
          <p:nvSpPr>
            <p:cNvPr id="7285" name="Google Shape;7285;p83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83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83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83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83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83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83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83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83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4" name="Google Shape;7294;p83"/>
          <p:cNvSpPr/>
          <p:nvPr/>
        </p:nvSpPr>
        <p:spPr>
          <a:xfrm>
            <a:off x="5301578" y="1989685"/>
            <a:ext cx="352803" cy="350719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95" name="Google Shape;7295;p83"/>
          <p:cNvGrpSpPr/>
          <p:nvPr/>
        </p:nvGrpSpPr>
        <p:grpSpPr>
          <a:xfrm>
            <a:off x="5363423" y="2439183"/>
            <a:ext cx="228045" cy="351880"/>
            <a:chOff x="-28032075" y="3916450"/>
            <a:chExt cx="191425" cy="295375"/>
          </a:xfrm>
        </p:grpSpPr>
        <p:sp>
          <p:nvSpPr>
            <p:cNvPr id="7296" name="Google Shape;7296;p83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83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83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9" name="Google Shape;7299;p83"/>
          <p:cNvGrpSpPr/>
          <p:nvPr/>
        </p:nvGrpSpPr>
        <p:grpSpPr>
          <a:xfrm>
            <a:off x="7528769" y="1531934"/>
            <a:ext cx="352833" cy="352833"/>
            <a:chOff x="-26201650" y="3176075"/>
            <a:chExt cx="296175" cy="296175"/>
          </a:xfrm>
        </p:grpSpPr>
        <p:sp>
          <p:nvSpPr>
            <p:cNvPr id="7300" name="Google Shape;7300;p83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83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2" name="Google Shape;7302;p83"/>
          <p:cNvGrpSpPr/>
          <p:nvPr/>
        </p:nvGrpSpPr>
        <p:grpSpPr>
          <a:xfrm>
            <a:off x="7528293" y="1989155"/>
            <a:ext cx="353786" cy="351880"/>
            <a:chOff x="-26204800" y="3547050"/>
            <a:chExt cx="296975" cy="295375"/>
          </a:xfrm>
        </p:grpSpPr>
        <p:sp>
          <p:nvSpPr>
            <p:cNvPr id="7303" name="Google Shape;7303;p83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83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05" name="Google Shape;7305;p83"/>
          <p:cNvSpPr/>
          <p:nvPr/>
        </p:nvSpPr>
        <p:spPr>
          <a:xfrm>
            <a:off x="7561179" y="2438650"/>
            <a:ext cx="289009" cy="352833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06" name="Google Shape;7306;p83"/>
          <p:cNvGrpSpPr/>
          <p:nvPr/>
        </p:nvGrpSpPr>
        <p:grpSpPr>
          <a:xfrm>
            <a:off x="6199548" y="2919133"/>
            <a:ext cx="345328" cy="352833"/>
            <a:chOff x="-24353875" y="3147725"/>
            <a:chExt cx="289875" cy="296175"/>
          </a:xfrm>
        </p:grpSpPr>
        <p:sp>
          <p:nvSpPr>
            <p:cNvPr id="7307" name="Google Shape;7307;p83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83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9" name="Google Shape;7309;p83"/>
          <p:cNvGrpSpPr/>
          <p:nvPr/>
        </p:nvGrpSpPr>
        <p:grpSpPr>
          <a:xfrm>
            <a:off x="6207530" y="3398540"/>
            <a:ext cx="329365" cy="351910"/>
            <a:chOff x="-24344425" y="3519475"/>
            <a:chExt cx="276475" cy="295400"/>
          </a:xfrm>
        </p:grpSpPr>
        <p:sp>
          <p:nvSpPr>
            <p:cNvPr id="7310" name="Google Shape;7310;p83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83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2" name="Google Shape;7312;p83"/>
          <p:cNvGrpSpPr/>
          <p:nvPr/>
        </p:nvGrpSpPr>
        <p:grpSpPr>
          <a:xfrm>
            <a:off x="6197210" y="3850460"/>
            <a:ext cx="350004" cy="348128"/>
            <a:chOff x="-24353075" y="3891250"/>
            <a:chExt cx="293800" cy="292225"/>
          </a:xfrm>
        </p:grpSpPr>
        <p:sp>
          <p:nvSpPr>
            <p:cNvPr id="7313" name="Google Shape;7313;p83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83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5" name="Google Shape;7315;p83"/>
          <p:cNvGrpSpPr/>
          <p:nvPr/>
        </p:nvGrpSpPr>
        <p:grpSpPr>
          <a:xfrm>
            <a:off x="7980681" y="3398763"/>
            <a:ext cx="353757" cy="351463"/>
            <a:chOff x="-22845575" y="3504075"/>
            <a:chExt cx="296950" cy="295025"/>
          </a:xfrm>
        </p:grpSpPr>
        <p:sp>
          <p:nvSpPr>
            <p:cNvPr id="7316" name="Google Shape;7316;p83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83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8" name="Google Shape;7318;p83"/>
          <p:cNvGrpSpPr/>
          <p:nvPr/>
        </p:nvGrpSpPr>
        <p:grpSpPr>
          <a:xfrm>
            <a:off x="5773862" y="1532411"/>
            <a:ext cx="299344" cy="351880"/>
            <a:chOff x="-27691025" y="3175300"/>
            <a:chExt cx="251275" cy="295375"/>
          </a:xfrm>
        </p:grpSpPr>
        <p:sp>
          <p:nvSpPr>
            <p:cNvPr id="7319" name="Google Shape;7319;p83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83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83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83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3" name="Google Shape;7323;p83"/>
          <p:cNvGrpSpPr/>
          <p:nvPr/>
        </p:nvGrpSpPr>
        <p:grpSpPr>
          <a:xfrm>
            <a:off x="5746179" y="2051087"/>
            <a:ext cx="354710" cy="228015"/>
            <a:chOff x="-27721750" y="3598250"/>
            <a:chExt cx="297750" cy="191400"/>
          </a:xfrm>
        </p:grpSpPr>
        <p:sp>
          <p:nvSpPr>
            <p:cNvPr id="7324" name="Google Shape;7324;p83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83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6" name="Google Shape;7326;p83"/>
          <p:cNvGrpSpPr/>
          <p:nvPr/>
        </p:nvGrpSpPr>
        <p:grpSpPr>
          <a:xfrm>
            <a:off x="5747579" y="2444633"/>
            <a:ext cx="351910" cy="340980"/>
            <a:chOff x="-27719400" y="3925600"/>
            <a:chExt cx="295400" cy="286225"/>
          </a:xfrm>
        </p:grpSpPr>
        <p:sp>
          <p:nvSpPr>
            <p:cNvPr id="7327" name="Google Shape;7327;p83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83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9" name="Google Shape;7329;p83"/>
          <p:cNvGrpSpPr/>
          <p:nvPr/>
        </p:nvGrpSpPr>
        <p:grpSpPr>
          <a:xfrm>
            <a:off x="7968851" y="1531473"/>
            <a:ext cx="353757" cy="353757"/>
            <a:chOff x="-25834600" y="3176875"/>
            <a:chExt cx="296950" cy="296950"/>
          </a:xfrm>
        </p:grpSpPr>
        <p:sp>
          <p:nvSpPr>
            <p:cNvPr id="7330" name="Google Shape;7330;p83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83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83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83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83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5" name="Google Shape;7335;p83"/>
          <p:cNvGrpSpPr/>
          <p:nvPr/>
        </p:nvGrpSpPr>
        <p:grpSpPr>
          <a:xfrm>
            <a:off x="7968851" y="1999474"/>
            <a:ext cx="353757" cy="331241"/>
            <a:chOff x="-25834600" y="3564375"/>
            <a:chExt cx="296950" cy="278050"/>
          </a:xfrm>
        </p:grpSpPr>
        <p:sp>
          <p:nvSpPr>
            <p:cNvPr id="7336" name="Google Shape;7336;p83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83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83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83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83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83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83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83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4" name="Google Shape;7344;p83"/>
          <p:cNvGrpSpPr/>
          <p:nvPr/>
        </p:nvGrpSpPr>
        <p:grpSpPr>
          <a:xfrm>
            <a:off x="7966974" y="2438826"/>
            <a:ext cx="357509" cy="352595"/>
            <a:chOff x="-25834600" y="3915850"/>
            <a:chExt cx="300100" cy="295975"/>
          </a:xfrm>
        </p:grpSpPr>
        <p:sp>
          <p:nvSpPr>
            <p:cNvPr id="7345" name="Google Shape;7345;p83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83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83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8" name="Google Shape;7348;p83"/>
          <p:cNvGrpSpPr/>
          <p:nvPr/>
        </p:nvGrpSpPr>
        <p:grpSpPr>
          <a:xfrm>
            <a:off x="6702402" y="2920056"/>
            <a:ext cx="228968" cy="350987"/>
            <a:chOff x="-23930925" y="3149300"/>
            <a:chExt cx="192200" cy="294625"/>
          </a:xfrm>
        </p:grpSpPr>
        <p:sp>
          <p:nvSpPr>
            <p:cNvPr id="7349" name="Google Shape;7349;p83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83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83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83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3" name="Google Shape;7353;p83"/>
          <p:cNvGrpSpPr/>
          <p:nvPr/>
        </p:nvGrpSpPr>
        <p:grpSpPr>
          <a:xfrm>
            <a:off x="6659232" y="3398540"/>
            <a:ext cx="315307" cy="351910"/>
            <a:chOff x="-23962425" y="3519475"/>
            <a:chExt cx="264675" cy="295400"/>
          </a:xfrm>
        </p:grpSpPr>
        <p:sp>
          <p:nvSpPr>
            <p:cNvPr id="7354" name="Google Shape;7354;p83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83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6" name="Google Shape;7356;p83"/>
          <p:cNvSpPr/>
          <p:nvPr/>
        </p:nvSpPr>
        <p:spPr>
          <a:xfrm>
            <a:off x="6629668" y="3852251"/>
            <a:ext cx="375349" cy="344435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57" name="Google Shape;7357;p83"/>
          <p:cNvGrpSpPr/>
          <p:nvPr/>
        </p:nvGrpSpPr>
        <p:grpSpPr>
          <a:xfrm>
            <a:off x="8037908" y="3848584"/>
            <a:ext cx="239302" cy="351880"/>
            <a:chOff x="-22788075" y="3904625"/>
            <a:chExt cx="200875" cy="295375"/>
          </a:xfrm>
        </p:grpSpPr>
        <p:sp>
          <p:nvSpPr>
            <p:cNvPr id="7358" name="Google Shape;7358;p83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83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83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83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2" name="Google Shape;7362;p83"/>
          <p:cNvGrpSpPr/>
          <p:nvPr/>
        </p:nvGrpSpPr>
        <p:grpSpPr>
          <a:xfrm>
            <a:off x="6193206" y="1531949"/>
            <a:ext cx="354710" cy="352803"/>
            <a:chOff x="-27351575" y="3175300"/>
            <a:chExt cx="297750" cy="296150"/>
          </a:xfrm>
        </p:grpSpPr>
        <p:sp>
          <p:nvSpPr>
            <p:cNvPr id="7363" name="Google Shape;7363;p83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83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83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83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7" name="Google Shape;7367;p83"/>
          <p:cNvGrpSpPr/>
          <p:nvPr/>
        </p:nvGrpSpPr>
        <p:grpSpPr>
          <a:xfrm>
            <a:off x="6235914" y="1988559"/>
            <a:ext cx="269293" cy="353072"/>
            <a:chOff x="-27313750" y="3545275"/>
            <a:chExt cx="226050" cy="296375"/>
          </a:xfrm>
        </p:grpSpPr>
        <p:sp>
          <p:nvSpPr>
            <p:cNvPr id="7368" name="Google Shape;7368;p83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83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83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1" name="Google Shape;7371;p83"/>
          <p:cNvGrpSpPr/>
          <p:nvPr/>
        </p:nvGrpSpPr>
        <p:grpSpPr>
          <a:xfrm>
            <a:off x="6193206" y="2436830"/>
            <a:ext cx="354710" cy="356586"/>
            <a:chOff x="-27351575" y="3915650"/>
            <a:chExt cx="297750" cy="299325"/>
          </a:xfrm>
        </p:grpSpPr>
        <p:sp>
          <p:nvSpPr>
            <p:cNvPr id="7372" name="Google Shape;7372;p83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83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4" name="Google Shape;7374;p83"/>
          <p:cNvGrpSpPr/>
          <p:nvPr/>
        </p:nvGrpSpPr>
        <p:grpSpPr>
          <a:xfrm>
            <a:off x="4880696" y="2919029"/>
            <a:ext cx="319060" cy="353042"/>
            <a:chOff x="-25445525" y="3175900"/>
            <a:chExt cx="267825" cy="296350"/>
          </a:xfrm>
        </p:grpSpPr>
        <p:sp>
          <p:nvSpPr>
            <p:cNvPr id="7375" name="Google Shape;7375;p83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83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83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8" name="Google Shape;7378;p83"/>
          <p:cNvGrpSpPr/>
          <p:nvPr/>
        </p:nvGrpSpPr>
        <p:grpSpPr>
          <a:xfrm>
            <a:off x="4862410" y="3409352"/>
            <a:ext cx="355633" cy="330288"/>
            <a:chOff x="-25465200" y="3565175"/>
            <a:chExt cx="298525" cy="277250"/>
          </a:xfrm>
        </p:grpSpPr>
        <p:sp>
          <p:nvSpPr>
            <p:cNvPr id="7379" name="Google Shape;7379;p83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83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1" name="Google Shape;7381;p83"/>
          <p:cNvGrpSpPr/>
          <p:nvPr/>
        </p:nvGrpSpPr>
        <p:grpSpPr>
          <a:xfrm>
            <a:off x="4861948" y="3848882"/>
            <a:ext cx="356556" cy="351285"/>
            <a:chOff x="-25465200" y="3916150"/>
            <a:chExt cx="299300" cy="294875"/>
          </a:xfrm>
        </p:grpSpPr>
        <p:sp>
          <p:nvSpPr>
            <p:cNvPr id="7382" name="Google Shape;7382;p83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83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4" name="Google Shape;7384;p83"/>
          <p:cNvGrpSpPr/>
          <p:nvPr/>
        </p:nvGrpSpPr>
        <p:grpSpPr>
          <a:xfrm>
            <a:off x="7089388" y="2919148"/>
            <a:ext cx="351880" cy="352803"/>
            <a:chOff x="-23615075" y="3148525"/>
            <a:chExt cx="295375" cy="296150"/>
          </a:xfrm>
        </p:grpSpPr>
        <p:sp>
          <p:nvSpPr>
            <p:cNvPr id="7385" name="Google Shape;7385;p83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83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83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83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89" name="Google Shape;7389;p83"/>
          <p:cNvSpPr/>
          <p:nvPr/>
        </p:nvSpPr>
        <p:spPr>
          <a:xfrm>
            <a:off x="7087484" y="3397507"/>
            <a:ext cx="356586" cy="353876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0" name="Google Shape;7390;p83"/>
          <p:cNvGrpSpPr/>
          <p:nvPr/>
        </p:nvGrpSpPr>
        <p:grpSpPr>
          <a:xfrm>
            <a:off x="7088911" y="3858427"/>
            <a:ext cx="352833" cy="332194"/>
            <a:chOff x="-23615075" y="3906200"/>
            <a:chExt cx="296175" cy="278850"/>
          </a:xfrm>
        </p:grpSpPr>
        <p:sp>
          <p:nvSpPr>
            <p:cNvPr id="7391" name="Google Shape;7391;p83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83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83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4" name="Google Shape;7394;p83"/>
          <p:cNvSpPr/>
          <p:nvPr/>
        </p:nvSpPr>
        <p:spPr>
          <a:xfrm>
            <a:off x="6207743" y="4290395"/>
            <a:ext cx="351880" cy="350957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5" name="Google Shape;7395;p83"/>
          <p:cNvGrpSpPr/>
          <p:nvPr/>
        </p:nvGrpSpPr>
        <p:grpSpPr>
          <a:xfrm>
            <a:off x="6637880" y="1532068"/>
            <a:ext cx="353757" cy="352565"/>
            <a:chOff x="-26980600" y="3175500"/>
            <a:chExt cx="296950" cy="295950"/>
          </a:xfrm>
        </p:grpSpPr>
        <p:sp>
          <p:nvSpPr>
            <p:cNvPr id="7396" name="Google Shape;7396;p83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83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83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9" name="Google Shape;7399;p83"/>
          <p:cNvSpPr/>
          <p:nvPr/>
        </p:nvSpPr>
        <p:spPr>
          <a:xfrm>
            <a:off x="6660447" y="1989089"/>
            <a:ext cx="309649" cy="351910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00" name="Google Shape;7400;p83"/>
          <p:cNvGrpSpPr/>
          <p:nvPr/>
        </p:nvGrpSpPr>
        <p:grpSpPr>
          <a:xfrm>
            <a:off x="6638357" y="2470604"/>
            <a:ext cx="352803" cy="289039"/>
            <a:chOff x="-26981375" y="3951875"/>
            <a:chExt cx="296150" cy="242625"/>
          </a:xfrm>
        </p:grpSpPr>
        <p:sp>
          <p:nvSpPr>
            <p:cNvPr id="7401" name="Google Shape;7401;p83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83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83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4" name="Google Shape;7404;p83"/>
          <p:cNvGrpSpPr/>
          <p:nvPr/>
        </p:nvGrpSpPr>
        <p:grpSpPr>
          <a:xfrm>
            <a:off x="5303399" y="2918195"/>
            <a:ext cx="351910" cy="354710"/>
            <a:chOff x="-25094250" y="3176075"/>
            <a:chExt cx="295400" cy="297750"/>
          </a:xfrm>
        </p:grpSpPr>
        <p:sp>
          <p:nvSpPr>
            <p:cNvPr id="7405" name="Google Shape;7405;p83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83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83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8" name="Google Shape;7408;p83"/>
          <p:cNvGrpSpPr/>
          <p:nvPr/>
        </p:nvGrpSpPr>
        <p:grpSpPr>
          <a:xfrm>
            <a:off x="5303399" y="3398556"/>
            <a:ext cx="351910" cy="351880"/>
            <a:chOff x="-25094250" y="3547050"/>
            <a:chExt cx="295400" cy="295375"/>
          </a:xfrm>
        </p:grpSpPr>
        <p:sp>
          <p:nvSpPr>
            <p:cNvPr id="7409" name="Google Shape;7409;p83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83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83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83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83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4" name="Google Shape;7414;p83"/>
          <p:cNvSpPr/>
          <p:nvPr/>
        </p:nvSpPr>
        <p:spPr>
          <a:xfrm>
            <a:off x="5303415" y="3903536"/>
            <a:ext cx="352833" cy="241864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5" name="Google Shape;7415;p83"/>
          <p:cNvGrpSpPr/>
          <p:nvPr/>
        </p:nvGrpSpPr>
        <p:grpSpPr>
          <a:xfrm>
            <a:off x="7535476" y="2919148"/>
            <a:ext cx="352803" cy="352803"/>
            <a:chOff x="-23245675" y="3148525"/>
            <a:chExt cx="296150" cy="296150"/>
          </a:xfrm>
        </p:grpSpPr>
        <p:sp>
          <p:nvSpPr>
            <p:cNvPr id="7416" name="Google Shape;7416;p83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83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83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9" name="Google Shape;7419;p83"/>
          <p:cNvSpPr/>
          <p:nvPr/>
        </p:nvSpPr>
        <p:spPr>
          <a:xfrm>
            <a:off x="7577658" y="3398490"/>
            <a:ext cx="269323" cy="351910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0" name="Google Shape;7420;p83"/>
          <p:cNvGrpSpPr/>
          <p:nvPr/>
        </p:nvGrpSpPr>
        <p:grpSpPr>
          <a:xfrm>
            <a:off x="7535938" y="3848122"/>
            <a:ext cx="351880" cy="352803"/>
            <a:chOff x="-23244900" y="3888100"/>
            <a:chExt cx="295375" cy="296150"/>
          </a:xfrm>
        </p:grpSpPr>
        <p:sp>
          <p:nvSpPr>
            <p:cNvPr id="7421" name="Google Shape;7421;p83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83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83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83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83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83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83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83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83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83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83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2" name="Google Shape;7432;p83"/>
          <p:cNvSpPr/>
          <p:nvPr/>
        </p:nvSpPr>
        <p:spPr>
          <a:xfrm>
            <a:off x="6612202" y="4288988"/>
            <a:ext cx="353786" cy="353757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436" name="Shape 7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7" name="Google Shape;7437;p84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8" name="Google Shape;7438;p84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9" name="Google Shape;7439;p84"/>
          <p:cNvSpPr/>
          <p:nvPr/>
        </p:nvSpPr>
        <p:spPr>
          <a:xfrm>
            <a:off x="849879" y="1532849"/>
            <a:ext cx="367261" cy="366364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0" name="Google Shape;7440;p84"/>
          <p:cNvGrpSpPr/>
          <p:nvPr/>
        </p:nvGrpSpPr>
        <p:grpSpPr>
          <a:xfrm>
            <a:off x="850004" y="1975418"/>
            <a:ext cx="367261" cy="367261"/>
            <a:chOff x="-65145700" y="3727425"/>
            <a:chExt cx="317425" cy="317425"/>
          </a:xfrm>
        </p:grpSpPr>
        <p:sp>
          <p:nvSpPr>
            <p:cNvPr id="7441" name="Google Shape;7441;p84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84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3" name="Google Shape;7443;p84"/>
          <p:cNvGrpSpPr/>
          <p:nvPr/>
        </p:nvGrpSpPr>
        <p:grpSpPr>
          <a:xfrm>
            <a:off x="853201" y="2404333"/>
            <a:ext cx="360868" cy="367261"/>
            <a:chOff x="-65144125" y="4094450"/>
            <a:chExt cx="311900" cy="317425"/>
          </a:xfrm>
        </p:grpSpPr>
        <p:sp>
          <p:nvSpPr>
            <p:cNvPr id="7444" name="Google Shape;7444;p84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84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84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7" name="Google Shape;7447;p84"/>
          <p:cNvSpPr/>
          <p:nvPr/>
        </p:nvSpPr>
        <p:spPr>
          <a:xfrm>
            <a:off x="3057429" y="1531476"/>
            <a:ext cx="369083" cy="369112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8" name="Google Shape;7448;p84"/>
          <p:cNvGrpSpPr/>
          <p:nvPr/>
        </p:nvGrpSpPr>
        <p:grpSpPr>
          <a:xfrm>
            <a:off x="3056770" y="1975028"/>
            <a:ext cx="370645" cy="368042"/>
            <a:chOff x="-63250675" y="3744075"/>
            <a:chExt cx="320350" cy="318100"/>
          </a:xfrm>
        </p:grpSpPr>
        <p:sp>
          <p:nvSpPr>
            <p:cNvPr id="7449" name="Google Shape;7449;p84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84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84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2" name="Google Shape;7452;p84"/>
          <p:cNvGrpSpPr/>
          <p:nvPr/>
        </p:nvGrpSpPr>
        <p:grpSpPr>
          <a:xfrm>
            <a:off x="3058462" y="2404333"/>
            <a:ext cx="367261" cy="367261"/>
            <a:chOff x="-63250675" y="4110200"/>
            <a:chExt cx="317425" cy="317425"/>
          </a:xfrm>
        </p:grpSpPr>
        <p:sp>
          <p:nvSpPr>
            <p:cNvPr id="7453" name="Google Shape;7453;p84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84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84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84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84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84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84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84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84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2" name="Google Shape;7462;p84"/>
          <p:cNvGrpSpPr/>
          <p:nvPr/>
        </p:nvGrpSpPr>
        <p:grpSpPr>
          <a:xfrm>
            <a:off x="1737509" y="2901428"/>
            <a:ext cx="359075" cy="358844"/>
            <a:chOff x="-61351725" y="3372400"/>
            <a:chExt cx="310350" cy="310150"/>
          </a:xfrm>
        </p:grpSpPr>
        <p:sp>
          <p:nvSpPr>
            <p:cNvPr id="7463" name="Google Shape;7463;p84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84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84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6" name="Google Shape;7466;p84"/>
          <p:cNvGrpSpPr/>
          <p:nvPr/>
        </p:nvGrpSpPr>
        <p:grpSpPr>
          <a:xfrm>
            <a:off x="1733864" y="3364484"/>
            <a:ext cx="366364" cy="333534"/>
            <a:chOff x="-61354875" y="3751050"/>
            <a:chExt cx="316650" cy="288275"/>
          </a:xfrm>
        </p:grpSpPr>
        <p:sp>
          <p:nvSpPr>
            <p:cNvPr id="7467" name="Google Shape;7467;p84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84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84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0" name="Google Shape;7470;p84"/>
          <p:cNvGrpSpPr/>
          <p:nvPr/>
        </p:nvGrpSpPr>
        <p:grpSpPr>
          <a:xfrm>
            <a:off x="1733864" y="3806124"/>
            <a:ext cx="366364" cy="367290"/>
            <a:chOff x="-61354875" y="4101525"/>
            <a:chExt cx="316650" cy="317450"/>
          </a:xfrm>
        </p:grpSpPr>
        <p:sp>
          <p:nvSpPr>
            <p:cNvPr id="7471" name="Google Shape;7471;p84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84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3" name="Google Shape;7473;p84"/>
          <p:cNvGrpSpPr/>
          <p:nvPr/>
        </p:nvGrpSpPr>
        <p:grpSpPr>
          <a:xfrm>
            <a:off x="3950299" y="2898000"/>
            <a:ext cx="368157" cy="365699"/>
            <a:chOff x="-59470075" y="3308975"/>
            <a:chExt cx="318200" cy="316075"/>
          </a:xfrm>
        </p:grpSpPr>
        <p:sp>
          <p:nvSpPr>
            <p:cNvPr id="7474" name="Google Shape;7474;p84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84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84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84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84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84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84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84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84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3" name="Google Shape;7483;p84"/>
          <p:cNvGrpSpPr/>
          <p:nvPr/>
        </p:nvGrpSpPr>
        <p:grpSpPr>
          <a:xfrm>
            <a:off x="1295729" y="1533705"/>
            <a:ext cx="367261" cy="364686"/>
            <a:chOff x="-64781025" y="3361050"/>
            <a:chExt cx="317425" cy="315200"/>
          </a:xfrm>
        </p:grpSpPr>
        <p:sp>
          <p:nvSpPr>
            <p:cNvPr id="7484" name="Google Shape;7484;p84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84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84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84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8" name="Google Shape;7488;p84"/>
          <p:cNvSpPr/>
          <p:nvPr/>
        </p:nvSpPr>
        <p:spPr>
          <a:xfrm>
            <a:off x="1295604" y="1976311"/>
            <a:ext cx="367261" cy="36543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9" name="Google Shape;7489;p84"/>
          <p:cNvSpPr/>
          <p:nvPr/>
        </p:nvSpPr>
        <p:spPr>
          <a:xfrm>
            <a:off x="1322938" y="2404313"/>
            <a:ext cx="312592" cy="36726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0" name="Google Shape;7490;p84"/>
          <p:cNvSpPr/>
          <p:nvPr/>
        </p:nvSpPr>
        <p:spPr>
          <a:xfrm>
            <a:off x="3508223" y="1572954"/>
            <a:ext cx="366335" cy="2861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1" name="Google Shape;7491;p84"/>
          <p:cNvGrpSpPr/>
          <p:nvPr/>
        </p:nvGrpSpPr>
        <p:grpSpPr>
          <a:xfrm>
            <a:off x="3500129" y="1975144"/>
            <a:ext cx="382765" cy="367810"/>
            <a:chOff x="-62890750" y="3747425"/>
            <a:chExt cx="330825" cy="317900"/>
          </a:xfrm>
        </p:grpSpPr>
        <p:sp>
          <p:nvSpPr>
            <p:cNvPr id="7492" name="Google Shape;7492;p84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84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84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84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84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84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84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84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84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84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84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84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84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84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6" name="Google Shape;7506;p84"/>
          <p:cNvGrpSpPr/>
          <p:nvPr/>
        </p:nvGrpSpPr>
        <p:grpSpPr>
          <a:xfrm>
            <a:off x="3507881" y="2404781"/>
            <a:ext cx="367261" cy="366364"/>
            <a:chOff x="-62884425" y="4111775"/>
            <a:chExt cx="317425" cy="316650"/>
          </a:xfrm>
        </p:grpSpPr>
        <p:sp>
          <p:nvSpPr>
            <p:cNvPr id="7507" name="Google Shape;7507;p84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84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9" name="Google Shape;7509;p84"/>
          <p:cNvGrpSpPr/>
          <p:nvPr/>
        </p:nvGrpSpPr>
        <p:grpSpPr>
          <a:xfrm>
            <a:off x="2180515" y="2900850"/>
            <a:ext cx="365438" cy="360001"/>
            <a:chOff x="-60991775" y="3376900"/>
            <a:chExt cx="315850" cy="311150"/>
          </a:xfrm>
        </p:grpSpPr>
        <p:sp>
          <p:nvSpPr>
            <p:cNvPr id="7510" name="Google Shape;7510;p84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84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84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3" name="Google Shape;7513;p84"/>
          <p:cNvGrpSpPr/>
          <p:nvPr/>
        </p:nvGrpSpPr>
        <p:grpSpPr>
          <a:xfrm>
            <a:off x="2180052" y="3351714"/>
            <a:ext cx="366364" cy="359075"/>
            <a:chOff x="-60988625" y="3740800"/>
            <a:chExt cx="316650" cy="310350"/>
          </a:xfrm>
        </p:grpSpPr>
        <p:sp>
          <p:nvSpPr>
            <p:cNvPr id="7514" name="Google Shape;7514;p84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84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84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7" name="Google Shape;7517;p84"/>
          <p:cNvGrpSpPr/>
          <p:nvPr/>
        </p:nvGrpSpPr>
        <p:grpSpPr>
          <a:xfrm>
            <a:off x="2180052" y="3807165"/>
            <a:ext cx="366364" cy="365207"/>
            <a:chOff x="-60987850" y="4100950"/>
            <a:chExt cx="316650" cy="315650"/>
          </a:xfrm>
        </p:grpSpPr>
        <p:sp>
          <p:nvSpPr>
            <p:cNvPr id="7518" name="Google Shape;7518;p84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84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84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84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84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3" name="Google Shape;7523;p84"/>
          <p:cNvGrpSpPr/>
          <p:nvPr/>
        </p:nvGrpSpPr>
        <p:grpSpPr>
          <a:xfrm>
            <a:off x="3949836" y="3352625"/>
            <a:ext cx="369083" cy="357253"/>
            <a:chOff x="-59447250" y="3706150"/>
            <a:chExt cx="319000" cy="308775"/>
          </a:xfrm>
        </p:grpSpPr>
        <p:sp>
          <p:nvSpPr>
            <p:cNvPr id="7524" name="Google Shape;7524;p84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84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84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84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8" name="Google Shape;7528;p84"/>
          <p:cNvGrpSpPr/>
          <p:nvPr/>
        </p:nvGrpSpPr>
        <p:grpSpPr>
          <a:xfrm>
            <a:off x="1738564" y="1533936"/>
            <a:ext cx="368186" cy="364224"/>
            <a:chOff x="-64406125" y="3362225"/>
            <a:chExt cx="318225" cy="314800"/>
          </a:xfrm>
        </p:grpSpPr>
        <p:sp>
          <p:nvSpPr>
            <p:cNvPr id="7529" name="Google Shape;7529;p84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84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1" name="Google Shape;7531;p84"/>
          <p:cNvSpPr/>
          <p:nvPr/>
        </p:nvSpPr>
        <p:spPr>
          <a:xfrm>
            <a:off x="1801771" y="1975400"/>
            <a:ext cx="241524" cy="36726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32" name="Google Shape;7532;p84"/>
          <p:cNvGrpSpPr/>
          <p:nvPr/>
        </p:nvGrpSpPr>
        <p:grpSpPr>
          <a:xfrm>
            <a:off x="1739027" y="2404781"/>
            <a:ext cx="367261" cy="366364"/>
            <a:chOff x="-64410850" y="4094450"/>
            <a:chExt cx="317425" cy="316650"/>
          </a:xfrm>
        </p:grpSpPr>
        <p:sp>
          <p:nvSpPr>
            <p:cNvPr id="7533" name="Google Shape;7533;p84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84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84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6" name="Google Shape;7536;p84"/>
          <p:cNvSpPr/>
          <p:nvPr/>
        </p:nvSpPr>
        <p:spPr>
          <a:xfrm>
            <a:off x="3983247" y="1532300"/>
            <a:ext cx="319882" cy="367463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37" name="Google Shape;7537;p84"/>
          <p:cNvGrpSpPr/>
          <p:nvPr/>
        </p:nvGrpSpPr>
        <p:grpSpPr>
          <a:xfrm>
            <a:off x="3960575" y="1974854"/>
            <a:ext cx="365467" cy="368389"/>
            <a:chOff x="-62516625" y="3743175"/>
            <a:chExt cx="315875" cy="318400"/>
          </a:xfrm>
        </p:grpSpPr>
        <p:sp>
          <p:nvSpPr>
            <p:cNvPr id="7538" name="Google Shape;7538;p84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84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0" name="Google Shape;7540;p84"/>
          <p:cNvGrpSpPr/>
          <p:nvPr/>
        </p:nvGrpSpPr>
        <p:grpSpPr>
          <a:xfrm>
            <a:off x="3967415" y="2424826"/>
            <a:ext cx="351786" cy="326274"/>
            <a:chOff x="-62511900" y="4129100"/>
            <a:chExt cx="304050" cy="282000"/>
          </a:xfrm>
        </p:grpSpPr>
        <p:sp>
          <p:nvSpPr>
            <p:cNvPr id="7541" name="Google Shape;7541;p84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84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84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84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84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6" name="Google Shape;7546;p84"/>
          <p:cNvGrpSpPr/>
          <p:nvPr/>
        </p:nvGrpSpPr>
        <p:grpSpPr>
          <a:xfrm>
            <a:off x="2645537" y="2897220"/>
            <a:ext cx="310770" cy="367261"/>
            <a:chOff x="-60597975" y="3367475"/>
            <a:chExt cx="268600" cy="317425"/>
          </a:xfrm>
        </p:grpSpPr>
        <p:sp>
          <p:nvSpPr>
            <p:cNvPr id="7547" name="Google Shape;7547;p84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84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84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84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84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2" name="Google Shape;7552;p84"/>
          <p:cNvSpPr/>
          <p:nvPr/>
        </p:nvSpPr>
        <p:spPr>
          <a:xfrm>
            <a:off x="2616264" y="3348731"/>
            <a:ext cx="369083" cy="36500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3" name="Google Shape;7553;p84"/>
          <p:cNvGrpSpPr/>
          <p:nvPr/>
        </p:nvGrpSpPr>
        <p:grpSpPr>
          <a:xfrm>
            <a:off x="2617740" y="3858536"/>
            <a:ext cx="366364" cy="262465"/>
            <a:chOff x="-60621600" y="4145650"/>
            <a:chExt cx="316650" cy="226850"/>
          </a:xfrm>
        </p:grpSpPr>
        <p:sp>
          <p:nvSpPr>
            <p:cNvPr id="7554" name="Google Shape;7554;p84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84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84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7" name="Google Shape;7557;p84"/>
          <p:cNvGrpSpPr/>
          <p:nvPr/>
        </p:nvGrpSpPr>
        <p:grpSpPr>
          <a:xfrm>
            <a:off x="3954392" y="3807035"/>
            <a:ext cx="359972" cy="365467"/>
            <a:chOff x="-59400775" y="4084200"/>
            <a:chExt cx="311125" cy="315875"/>
          </a:xfrm>
        </p:grpSpPr>
        <p:sp>
          <p:nvSpPr>
            <p:cNvPr id="7558" name="Google Shape;7558;p84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84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84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84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84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84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4" name="Google Shape;7564;p84"/>
          <p:cNvGrpSpPr/>
          <p:nvPr/>
        </p:nvGrpSpPr>
        <p:grpSpPr>
          <a:xfrm>
            <a:off x="2178486" y="1532866"/>
            <a:ext cx="365438" cy="366364"/>
            <a:chOff x="-64044600" y="3360375"/>
            <a:chExt cx="315850" cy="316650"/>
          </a:xfrm>
        </p:grpSpPr>
        <p:sp>
          <p:nvSpPr>
            <p:cNvPr id="7565" name="Google Shape;7565;p84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84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84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8" name="Google Shape;7568;p84"/>
          <p:cNvGrpSpPr/>
          <p:nvPr/>
        </p:nvGrpSpPr>
        <p:grpSpPr>
          <a:xfrm>
            <a:off x="2204909" y="1975418"/>
            <a:ext cx="312592" cy="367261"/>
            <a:chOff x="-64022550" y="3727425"/>
            <a:chExt cx="270175" cy="317425"/>
          </a:xfrm>
        </p:grpSpPr>
        <p:sp>
          <p:nvSpPr>
            <p:cNvPr id="7569" name="Google Shape;7569;p84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84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84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2" name="Google Shape;7572;p84"/>
          <p:cNvGrpSpPr/>
          <p:nvPr/>
        </p:nvGrpSpPr>
        <p:grpSpPr>
          <a:xfrm>
            <a:off x="2229047" y="2404318"/>
            <a:ext cx="264317" cy="367290"/>
            <a:chOff x="-64001300" y="4093650"/>
            <a:chExt cx="228450" cy="317450"/>
          </a:xfrm>
        </p:grpSpPr>
        <p:sp>
          <p:nvSpPr>
            <p:cNvPr id="7573" name="Google Shape;7573;p84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84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84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84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7" name="Google Shape;7577;p84"/>
          <p:cNvGrpSpPr/>
          <p:nvPr/>
        </p:nvGrpSpPr>
        <p:grpSpPr>
          <a:xfrm>
            <a:off x="848051" y="2897610"/>
            <a:ext cx="359972" cy="366480"/>
            <a:chOff x="-62148800" y="3377700"/>
            <a:chExt cx="311125" cy="316750"/>
          </a:xfrm>
        </p:grpSpPr>
        <p:sp>
          <p:nvSpPr>
            <p:cNvPr id="7578" name="Google Shape;7578;p84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84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0" name="Google Shape;7580;p84"/>
          <p:cNvGrpSpPr/>
          <p:nvPr/>
        </p:nvGrpSpPr>
        <p:grpSpPr>
          <a:xfrm>
            <a:off x="843958" y="3347607"/>
            <a:ext cx="368157" cy="367290"/>
            <a:chOff x="-62154300" y="3743950"/>
            <a:chExt cx="318200" cy="317450"/>
          </a:xfrm>
        </p:grpSpPr>
        <p:sp>
          <p:nvSpPr>
            <p:cNvPr id="7581" name="Google Shape;7581;p84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84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3" name="Google Shape;7583;p84"/>
          <p:cNvGrpSpPr/>
          <p:nvPr/>
        </p:nvGrpSpPr>
        <p:grpSpPr>
          <a:xfrm>
            <a:off x="843944" y="3806587"/>
            <a:ext cx="368186" cy="366364"/>
            <a:chOff x="-62151950" y="4111775"/>
            <a:chExt cx="318225" cy="316650"/>
          </a:xfrm>
        </p:grpSpPr>
        <p:sp>
          <p:nvSpPr>
            <p:cNvPr id="7584" name="Google Shape;7584;p84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84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84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84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8" name="Google Shape;7588;p84"/>
          <p:cNvGrpSpPr/>
          <p:nvPr/>
        </p:nvGrpSpPr>
        <p:grpSpPr>
          <a:xfrm>
            <a:off x="3062568" y="2897133"/>
            <a:ext cx="368157" cy="367434"/>
            <a:chOff x="-60254550" y="3367325"/>
            <a:chExt cx="318200" cy="317575"/>
          </a:xfrm>
        </p:grpSpPr>
        <p:sp>
          <p:nvSpPr>
            <p:cNvPr id="7589" name="Google Shape;7589;p84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84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84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84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3" name="Google Shape;7593;p84"/>
          <p:cNvGrpSpPr/>
          <p:nvPr/>
        </p:nvGrpSpPr>
        <p:grpSpPr>
          <a:xfrm>
            <a:off x="3063465" y="3348127"/>
            <a:ext cx="366364" cy="366248"/>
            <a:chOff x="-60255350" y="3733825"/>
            <a:chExt cx="316650" cy="316550"/>
          </a:xfrm>
        </p:grpSpPr>
        <p:sp>
          <p:nvSpPr>
            <p:cNvPr id="7594" name="Google Shape;7594;p84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84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84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84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84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84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84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1" name="Google Shape;7601;p84"/>
          <p:cNvGrpSpPr/>
          <p:nvPr/>
        </p:nvGrpSpPr>
        <p:grpSpPr>
          <a:xfrm>
            <a:off x="3091262" y="3807035"/>
            <a:ext cx="310770" cy="365467"/>
            <a:chOff x="-60232500" y="4101525"/>
            <a:chExt cx="268600" cy="315875"/>
          </a:xfrm>
        </p:grpSpPr>
        <p:sp>
          <p:nvSpPr>
            <p:cNvPr id="7602" name="Google Shape;7602;p84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84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04" name="Google Shape;7604;p84"/>
          <p:cNvSpPr/>
          <p:nvPr/>
        </p:nvSpPr>
        <p:spPr>
          <a:xfrm>
            <a:off x="2179036" y="4275969"/>
            <a:ext cx="366335" cy="367290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05" name="Google Shape;7605;p84"/>
          <p:cNvGrpSpPr/>
          <p:nvPr/>
        </p:nvGrpSpPr>
        <p:grpSpPr>
          <a:xfrm>
            <a:off x="2624262" y="1532866"/>
            <a:ext cx="368186" cy="366364"/>
            <a:chOff x="-63679950" y="3360375"/>
            <a:chExt cx="318225" cy="316650"/>
          </a:xfrm>
        </p:grpSpPr>
        <p:sp>
          <p:nvSpPr>
            <p:cNvPr id="7606" name="Google Shape;7606;p84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84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84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84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10" name="Google Shape;7610;p84"/>
          <p:cNvSpPr/>
          <p:nvPr/>
        </p:nvSpPr>
        <p:spPr>
          <a:xfrm>
            <a:off x="2623229" y="1975169"/>
            <a:ext cx="370009" cy="367724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11" name="Google Shape;7611;p84"/>
          <p:cNvGrpSpPr/>
          <p:nvPr/>
        </p:nvGrpSpPr>
        <p:grpSpPr>
          <a:xfrm>
            <a:off x="2622889" y="2404203"/>
            <a:ext cx="370934" cy="367521"/>
            <a:chOff x="-63679950" y="4093450"/>
            <a:chExt cx="320600" cy="317650"/>
          </a:xfrm>
        </p:grpSpPr>
        <p:sp>
          <p:nvSpPr>
            <p:cNvPr id="7612" name="Google Shape;7612;p84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84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84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5" name="Google Shape;7615;p84"/>
          <p:cNvGrpSpPr/>
          <p:nvPr/>
        </p:nvGrpSpPr>
        <p:grpSpPr>
          <a:xfrm>
            <a:off x="1283006" y="2897205"/>
            <a:ext cx="366364" cy="367290"/>
            <a:chOff x="-61784125" y="3377700"/>
            <a:chExt cx="316650" cy="317450"/>
          </a:xfrm>
        </p:grpSpPr>
        <p:sp>
          <p:nvSpPr>
            <p:cNvPr id="7616" name="Google Shape;7616;p84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84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84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84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84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84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84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3" name="Google Shape;7623;p84"/>
          <p:cNvGrpSpPr/>
          <p:nvPr/>
        </p:nvGrpSpPr>
        <p:grpSpPr>
          <a:xfrm>
            <a:off x="1283006" y="3347607"/>
            <a:ext cx="366364" cy="367290"/>
            <a:chOff x="-61783350" y="3743950"/>
            <a:chExt cx="316650" cy="317450"/>
          </a:xfrm>
        </p:grpSpPr>
        <p:sp>
          <p:nvSpPr>
            <p:cNvPr id="7624" name="Google Shape;7624;p84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84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26" name="Google Shape;7626;p84"/>
          <p:cNvSpPr/>
          <p:nvPr/>
        </p:nvSpPr>
        <p:spPr>
          <a:xfrm>
            <a:off x="1282887" y="3806407"/>
            <a:ext cx="366364" cy="366682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7" name="Google Shape;7627;p84"/>
          <p:cNvSpPr/>
          <p:nvPr/>
        </p:nvSpPr>
        <p:spPr>
          <a:xfrm>
            <a:off x="3505689" y="2907052"/>
            <a:ext cx="366364" cy="347563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8" name="Google Shape;7628;p84"/>
          <p:cNvSpPr/>
          <p:nvPr/>
        </p:nvSpPr>
        <p:spPr>
          <a:xfrm>
            <a:off x="3504778" y="3387693"/>
            <a:ext cx="368186" cy="287081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29" name="Google Shape;7629;p84"/>
          <p:cNvGrpSpPr/>
          <p:nvPr/>
        </p:nvGrpSpPr>
        <p:grpSpPr>
          <a:xfrm>
            <a:off x="3504430" y="3807440"/>
            <a:ext cx="369112" cy="364657"/>
            <a:chOff x="-59869425" y="4102225"/>
            <a:chExt cx="319025" cy="315175"/>
          </a:xfrm>
        </p:grpSpPr>
        <p:sp>
          <p:nvSpPr>
            <p:cNvPr id="7630" name="Google Shape;7630;p84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84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84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84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4" name="Google Shape;7634;p84"/>
          <p:cNvGrpSpPr/>
          <p:nvPr/>
        </p:nvGrpSpPr>
        <p:grpSpPr>
          <a:xfrm>
            <a:off x="2623233" y="4276262"/>
            <a:ext cx="366364" cy="365467"/>
            <a:chOff x="-59029025" y="3711650"/>
            <a:chExt cx="316650" cy="315875"/>
          </a:xfrm>
        </p:grpSpPr>
        <p:sp>
          <p:nvSpPr>
            <p:cNvPr id="7635" name="Google Shape;7635;p84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84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84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84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84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84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84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2" name="Google Shape;7642;p84"/>
          <p:cNvGrpSpPr/>
          <p:nvPr/>
        </p:nvGrpSpPr>
        <p:grpSpPr>
          <a:xfrm>
            <a:off x="4859311" y="1532317"/>
            <a:ext cx="351940" cy="348188"/>
            <a:chOff x="581525" y="3254850"/>
            <a:chExt cx="297750" cy="294575"/>
          </a:xfrm>
        </p:grpSpPr>
        <p:sp>
          <p:nvSpPr>
            <p:cNvPr id="7643" name="Google Shape;7643;p84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84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84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6" name="Google Shape;7646;p84"/>
          <p:cNvGrpSpPr/>
          <p:nvPr/>
        </p:nvGrpSpPr>
        <p:grpSpPr>
          <a:xfrm>
            <a:off x="4858380" y="1971253"/>
            <a:ext cx="353802" cy="351497"/>
            <a:chOff x="580725" y="3617925"/>
            <a:chExt cx="299325" cy="297375"/>
          </a:xfrm>
        </p:grpSpPr>
        <p:sp>
          <p:nvSpPr>
            <p:cNvPr id="7647" name="Google Shape;7647;p84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84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84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84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84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2" name="Google Shape;7652;p84"/>
          <p:cNvGrpSpPr/>
          <p:nvPr/>
        </p:nvGrpSpPr>
        <p:grpSpPr>
          <a:xfrm>
            <a:off x="4860242" y="2418443"/>
            <a:ext cx="350079" cy="350079"/>
            <a:chOff x="583100" y="3982600"/>
            <a:chExt cx="296175" cy="296175"/>
          </a:xfrm>
        </p:grpSpPr>
        <p:sp>
          <p:nvSpPr>
            <p:cNvPr id="7653" name="Google Shape;7653;p84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84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84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84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84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84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84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0" name="Google Shape;7660;p84"/>
          <p:cNvGrpSpPr/>
          <p:nvPr/>
        </p:nvGrpSpPr>
        <p:grpSpPr>
          <a:xfrm>
            <a:off x="7092856" y="1532067"/>
            <a:ext cx="307231" cy="348690"/>
            <a:chOff x="2423775" y="3226875"/>
            <a:chExt cx="259925" cy="295000"/>
          </a:xfrm>
        </p:grpSpPr>
        <p:sp>
          <p:nvSpPr>
            <p:cNvPr id="7661" name="Google Shape;7661;p84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84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84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4" name="Google Shape;7664;p84"/>
          <p:cNvGrpSpPr/>
          <p:nvPr/>
        </p:nvGrpSpPr>
        <p:grpSpPr>
          <a:xfrm>
            <a:off x="7070043" y="1973352"/>
            <a:ext cx="352857" cy="347301"/>
            <a:chOff x="2404875" y="3592725"/>
            <a:chExt cx="298525" cy="293825"/>
          </a:xfrm>
        </p:grpSpPr>
        <p:sp>
          <p:nvSpPr>
            <p:cNvPr id="7665" name="Google Shape;7665;p84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84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84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8" name="Google Shape;7668;p84"/>
          <p:cNvGrpSpPr/>
          <p:nvPr/>
        </p:nvGrpSpPr>
        <p:grpSpPr>
          <a:xfrm>
            <a:off x="7070974" y="2418917"/>
            <a:ext cx="350995" cy="349133"/>
            <a:chOff x="2404875" y="3955825"/>
            <a:chExt cx="296950" cy="295375"/>
          </a:xfrm>
        </p:grpSpPr>
        <p:sp>
          <p:nvSpPr>
            <p:cNvPr id="7669" name="Google Shape;7669;p84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84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84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84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3" name="Google Shape;7673;p84"/>
          <p:cNvGrpSpPr/>
          <p:nvPr/>
        </p:nvGrpSpPr>
        <p:grpSpPr>
          <a:xfrm>
            <a:off x="5764954" y="2883111"/>
            <a:ext cx="349163" cy="350079"/>
            <a:chOff x="4263650" y="3235150"/>
            <a:chExt cx="295400" cy="296175"/>
          </a:xfrm>
        </p:grpSpPr>
        <p:sp>
          <p:nvSpPr>
            <p:cNvPr id="7674" name="Google Shape;7674;p84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84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84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84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84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9" name="Google Shape;7679;p84"/>
          <p:cNvGrpSpPr/>
          <p:nvPr/>
        </p:nvGrpSpPr>
        <p:grpSpPr>
          <a:xfrm>
            <a:off x="5762634" y="3342272"/>
            <a:ext cx="353802" cy="327739"/>
            <a:chOff x="4266025" y="3609275"/>
            <a:chExt cx="299325" cy="277275"/>
          </a:xfrm>
        </p:grpSpPr>
        <p:sp>
          <p:nvSpPr>
            <p:cNvPr id="7680" name="Google Shape;7680;p84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84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2" name="Google Shape;7682;p84"/>
          <p:cNvGrpSpPr/>
          <p:nvPr/>
        </p:nvGrpSpPr>
        <p:grpSpPr>
          <a:xfrm>
            <a:off x="5763092" y="3807659"/>
            <a:ext cx="352886" cy="349133"/>
            <a:chOff x="4263650" y="3963700"/>
            <a:chExt cx="298550" cy="295375"/>
          </a:xfrm>
        </p:grpSpPr>
        <p:sp>
          <p:nvSpPr>
            <p:cNvPr id="7683" name="Google Shape;7683;p84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84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84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84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84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84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84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0" name="Google Shape;7690;p84"/>
          <p:cNvGrpSpPr/>
          <p:nvPr/>
        </p:nvGrpSpPr>
        <p:grpSpPr>
          <a:xfrm>
            <a:off x="8041429" y="2883111"/>
            <a:ext cx="226264" cy="350079"/>
            <a:chOff x="6164975" y="3211525"/>
            <a:chExt cx="191425" cy="296175"/>
          </a:xfrm>
        </p:grpSpPr>
        <p:sp>
          <p:nvSpPr>
            <p:cNvPr id="7691" name="Google Shape;7691;p84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84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84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84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84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84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84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8" name="Google Shape;7698;p84"/>
          <p:cNvGrpSpPr/>
          <p:nvPr/>
        </p:nvGrpSpPr>
        <p:grpSpPr>
          <a:xfrm>
            <a:off x="5303466" y="1531387"/>
            <a:ext cx="352886" cy="350049"/>
            <a:chOff x="946175" y="3253275"/>
            <a:chExt cx="298550" cy="296150"/>
          </a:xfrm>
        </p:grpSpPr>
        <p:sp>
          <p:nvSpPr>
            <p:cNvPr id="7699" name="Google Shape;7699;p84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84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84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84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84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4" name="Google Shape;7704;p84"/>
          <p:cNvGrpSpPr/>
          <p:nvPr/>
        </p:nvGrpSpPr>
        <p:grpSpPr>
          <a:xfrm>
            <a:off x="5304397" y="1973351"/>
            <a:ext cx="351024" cy="347301"/>
            <a:chOff x="946175" y="3619500"/>
            <a:chExt cx="296975" cy="293825"/>
          </a:xfrm>
        </p:grpSpPr>
        <p:sp>
          <p:nvSpPr>
            <p:cNvPr id="7705" name="Google Shape;7705;p84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84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84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84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84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84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1" name="Google Shape;7711;p84"/>
          <p:cNvGrpSpPr/>
          <p:nvPr/>
        </p:nvGrpSpPr>
        <p:grpSpPr>
          <a:xfrm>
            <a:off x="5303939" y="2417985"/>
            <a:ext cx="351940" cy="350995"/>
            <a:chOff x="944600" y="3981825"/>
            <a:chExt cx="297750" cy="296950"/>
          </a:xfrm>
        </p:grpSpPr>
        <p:sp>
          <p:nvSpPr>
            <p:cNvPr id="7712" name="Google Shape;7712;p84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84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84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84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6" name="Google Shape;7716;p84"/>
          <p:cNvGrpSpPr/>
          <p:nvPr/>
        </p:nvGrpSpPr>
        <p:grpSpPr>
          <a:xfrm>
            <a:off x="7520875" y="1531845"/>
            <a:ext cx="350079" cy="349133"/>
            <a:chOff x="2768750" y="3227275"/>
            <a:chExt cx="296175" cy="295375"/>
          </a:xfrm>
        </p:grpSpPr>
        <p:sp>
          <p:nvSpPr>
            <p:cNvPr id="7717" name="Google Shape;7717;p84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84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84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84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84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84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84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84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5" name="Google Shape;7725;p84"/>
          <p:cNvGrpSpPr/>
          <p:nvPr/>
        </p:nvGrpSpPr>
        <p:grpSpPr>
          <a:xfrm>
            <a:off x="7541826" y="1972717"/>
            <a:ext cx="308177" cy="348572"/>
            <a:chOff x="2786075" y="3591800"/>
            <a:chExt cx="260725" cy="294900"/>
          </a:xfrm>
        </p:grpSpPr>
        <p:sp>
          <p:nvSpPr>
            <p:cNvPr id="7726" name="Google Shape;7726;p84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84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84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84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84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1" name="Google Shape;7731;p84"/>
          <p:cNvGrpSpPr/>
          <p:nvPr/>
        </p:nvGrpSpPr>
        <p:grpSpPr>
          <a:xfrm>
            <a:off x="7582324" y="2418444"/>
            <a:ext cx="227180" cy="350079"/>
            <a:chOff x="2819150" y="3955025"/>
            <a:chExt cx="192200" cy="296175"/>
          </a:xfrm>
        </p:grpSpPr>
        <p:sp>
          <p:nvSpPr>
            <p:cNvPr id="7732" name="Google Shape;7732;p84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84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84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84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6" name="Google Shape;7736;p84"/>
          <p:cNvGrpSpPr/>
          <p:nvPr/>
        </p:nvGrpSpPr>
        <p:grpSpPr>
          <a:xfrm>
            <a:off x="6206097" y="2884042"/>
            <a:ext cx="349133" cy="348217"/>
            <a:chOff x="4629125" y="3235150"/>
            <a:chExt cx="295375" cy="294600"/>
          </a:xfrm>
        </p:grpSpPr>
        <p:sp>
          <p:nvSpPr>
            <p:cNvPr id="7737" name="Google Shape;7737;p84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84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84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84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84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2" name="Google Shape;7742;p84"/>
          <p:cNvGrpSpPr/>
          <p:nvPr/>
        </p:nvGrpSpPr>
        <p:grpSpPr>
          <a:xfrm>
            <a:off x="6206082" y="3331575"/>
            <a:ext cx="349163" cy="349133"/>
            <a:chOff x="4628325" y="3599825"/>
            <a:chExt cx="295400" cy="295375"/>
          </a:xfrm>
        </p:grpSpPr>
        <p:sp>
          <p:nvSpPr>
            <p:cNvPr id="7743" name="Google Shape;7743;p84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84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84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84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84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84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84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84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84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84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84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84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5" name="Google Shape;7755;p84"/>
          <p:cNvGrpSpPr/>
          <p:nvPr/>
        </p:nvGrpSpPr>
        <p:grpSpPr>
          <a:xfrm>
            <a:off x="6227033" y="3807186"/>
            <a:ext cx="307261" cy="350079"/>
            <a:chOff x="4645650" y="3962900"/>
            <a:chExt cx="259950" cy="296175"/>
          </a:xfrm>
        </p:grpSpPr>
        <p:sp>
          <p:nvSpPr>
            <p:cNvPr id="7756" name="Google Shape;7756;p84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84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84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84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84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84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2" name="Google Shape;7762;p84"/>
          <p:cNvGrpSpPr/>
          <p:nvPr/>
        </p:nvGrpSpPr>
        <p:grpSpPr>
          <a:xfrm>
            <a:off x="7979994" y="3332048"/>
            <a:ext cx="349133" cy="348188"/>
            <a:chOff x="6143725" y="3582500"/>
            <a:chExt cx="295375" cy="294575"/>
          </a:xfrm>
        </p:grpSpPr>
        <p:sp>
          <p:nvSpPr>
            <p:cNvPr id="7763" name="Google Shape;7763;p84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84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84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84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84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84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84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0" name="Google Shape;7770;p84"/>
          <p:cNvGrpSpPr/>
          <p:nvPr/>
        </p:nvGrpSpPr>
        <p:grpSpPr>
          <a:xfrm>
            <a:off x="5748820" y="1531387"/>
            <a:ext cx="350995" cy="350049"/>
            <a:chOff x="1310075" y="3253275"/>
            <a:chExt cx="296950" cy="296150"/>
          </a:xfrm>
        </p:grpSpPr>
        <p:sp>
          <p:nvSpPr>
            <p:cNvPr id="7771" name="Google Shape;7771;p84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84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84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74" name="Google Shape;7774;p84"/>
          <p:cNvSpPr/>
          <p:nvPr/>
        </p:nvSpPr>
        <p:spPr>
          <a:xfrm>
            <a:off x="5750241" y="1973475"/>
            <a:ext cx="348217" cy="347272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75" name="Google Shape;7775;p84"/>
          <p:cNvGrpSpPr/>
          <p:nvPr/>
        </p:nvGrpSpPr>
        <p:grpSpPr>
          <a:xfrm>
            <a:off x="5748347" y="2417646"/>
            <a:ext cx="351941" cy="351675"/>
            <a:chOff x="1310075" y="3980250"/>
            <a:chExt cx="297750" cy="297525"/>
          </a:xfrm>
        </p:grpSpPr>
        <p:sp>
          <p:nvSpPr>
            <p:cNvPr id="7776" name="Google Shape;7776;p84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84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84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84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0" name="Google Shape;7780;p84"/>
          <p:cNvGrpSpPr/>
          <p:nvPr/>
        </p:nvGrpSpPr>
        <p:grpSpPr>
          <a:xfrm>
            <a:off x="8013136" y="1531845"/>
            <a:ext cx="266305" cy="349133"/>
            <a:chOff x="3167275" y="3227275"/>
            <a:chExt cx="225300" cy="295375"/>
          </a:xfrm>
        </p:grpSpPr>
        <p:sp>
          <p:nvSpPr>
            <p:cNvPr id="7781" name="Google Shape;7781;p84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84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84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84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84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86" name="Google Shape;7786;p84"/>
          <p:cNvSpPr/>
          <p:nvPr/>
        </p:nvSpPr>
        <p:spPr>
          <a:xfrm>
            <a:off x="7962474" y="1971731"/>
            <a:ext cx="367779" cy="350758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87" name="Google Shape;7787;p84"/>
          <p:cNvGrpSpPr/>
          <p:nvPr/>
        </p:nvGrpSpPr>
        <p:grpSpPr>
          <a:xfrm>
            <a:off x="7970318" y="2418902"/>
            <a:ext cx="351940" cy="349163"/>
            <a:chOff x="3133425" y="3955025"/>
            <a:chExt cx="297750" cy="295400"/>
          </a:xfrm>
        </p:grpSpPr>
        <p:sp>
          <p:nvSpPr>
            <p:cNvPr id="7788" name="Google Shape;7788;p84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84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84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1" name="Google Shape;7791;p84"/>
          <p:cNvGrpSpPr/>
          <p:nvPr/>
        </p:nvGrpSpPr>
        <p:grpSpPr>
          <a:xfrm>
            <a:off x="6650491" y="2882490"/>
            <a:ext cx="350079" cy="351320"/>
            <a:chOff x="4991425" y="3234750"/>
            <a:chExt cx="296175" cy="297225"/>
          </a:xfrm>
        </p:grpSpPr>
        <p:sp>
          <p:nvSpPr>
            <p:cNvPr id="7792" name="Google Shape;7792;p84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84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84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84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84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84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8" name="Google Shape;7798;p84"/>
          <p:cNvGrpSpPr/>
          <p:nvPr/>
        </p:nvGrpSpPr>
        <p:grpSpPr>
          <a:xfrm>
            <a:off x="6650491" y="3352053"/>
            <a:ext cx="350079" cy="308177"/>
            <a:chOff x="4991425" y="3617150"/>
            <a:chExt cx="296175" cy="260725"/>
          </a:xfrm>
        </p:grpSpPr>
        <p:sp>
          <p:nvSpPr>
            <p:cNvPr id="7799" name="Google Shape;7799;p84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84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84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84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84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84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84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6" name="Google Shape;7806;p84"/>
          <p:cNvGrpSpPr/>
          <p:nvPr/>
        </p:nvGrpSpPr>
        <p:grpSpPr>
          <a:xfrm>
            <a:off x="6727764" y="3807644"/>
            <a:ext cx="195532" cy="349163"/>
            <a:chOff x="5056800" y="3962900"/>
            <a:chExt cx="165425" cy="295400"/>
          </a:xfrm>
        </p:grpSpPr>
        <p:sp>
          <p:nvSpPr>
            <p:cNvPr id="7807" name="Google Shape;7807;p84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84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84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0" name="Google Shape;7810;p84"/>
          <p:cNvGrpSpPr/>
          <p:nvPr/>
        </p:nvGrpSpPr>
        <p:grpSpPr>
          <a:xfrm>
            <a:off x="7979062" y="3807660"/>
            <a:ext cx="350995" cy="349133"/>
            <a:chOff x="6168925" y="3936925"/>
            <a:chExt cx="296950" cy="295375"/>
          </a:xfrm>
        </p:grpSpPr>
        <p:sp>
          <p:nvSpPr>
            <p:cNvPr id="7811" name="Google Shape;7811;p84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84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84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84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84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84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7" name="Google Shape;7817;p84"/>
          <p:cNvGrpSpPr/>
          <p:nvPr/>
        </p:nvGrpSpPr>
        <p:grpSpPr>
          <a:xfrm>
            <a:off x="6192756" y="1531845"/>
            <a:ext cx="348188" cy="349133"/>
            <a:chOff x="1674750" y="3254050"/>
            <a:chExt cx="294575" cy="295375"/>
          </a:xfrm>
        </p:grpSpPr>
        <p:sp>
          <p:nvSpPr>
            <p:cNvPr id="7818" name="Google Shape;7818;p84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84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84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1" name="Google Shape;7821;p84"/>
          <p:cNvGrpSpPr/>
          <p:nvPr/>
        </p:nvGrpSpPr>
        <p:grpSpPr>
          <a:xfrm>
            <a:off x="6207177" y="1972435"/>
            <a:ext cx="319347" cy="349133"/>
            <a:chOff x="1687350" y="3618725"/>
            <a:chExt cx="270175" cy="295375"/>
          </a:xfrm>
        </p:grpSpPr>
        <p:sp>
          <p:nvSpPr>
            <p:cNvPr id="7822" name="Google Shape;7822;p84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84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84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5" name="Google Shape;7825;p84"/>
          <p:cNvGrpSpPr/>
          <p:nvPr/>
        </p:nvGrpSpPr>
        <p:grpSpPr>
          <a:xfrm>
            <a:off x="6190880" y="2418916"/>
            <a:ext cx="351940" cy="349133"/>
            <a:chOff x="1672375" y="3982600"/>
            <a:chExt cx="297750" cy="295375"/>
          </a:xfrm>
        </p:grpSpPr>
        <p:sp>
          <p:nvSpPr>
            <p:cNvPr id="7826" name="Google Shape;7826;p84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84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84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9" name="Google Shape;7829;p84"/>
          <p:cNvGrpSpPr/>
          <p:nvPr/>
        </p:nvGrpSpPr>
        <p:grpSpPr>
          <a:xfrm>
            <a:off x="4882872" y="2883111"/>
            <a:ext cx="350079" cy="350079"/>
            <a:chOff x="3497300" y="3227275"/>
            <a:chExt cx="296175" cy="296175"/>
          </a:xfrm>
        </p:grpSpPr>
        <p:sp>
          <p:nvSpPr>
            <p:cNvPr id="7830" name="Google Shape;7830;p84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84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84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84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84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84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84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84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8" name="Google Shape;7838;p84"/>
          <p:cNvGrpSpPr/>
          <p:nvPr/>
        </p:nvGrpSpPr>
        <p:grpSpPr>
          <a:xfrm>
            <a:off x="4883345" y="3332506"/>
            <a:ext cx="349133" cy="347272"/>
            <a:chOff x="3497300" y="3591950"/>
            <a:chExt cx="295375" cy="293800"/>
          </a:xfrm>
        </p:grpSpPr>
        <p:sp>
          <p:nvSpPr>
            <p:cNvPr id="7839" name="Google Shape;7839;p84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84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84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84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84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84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84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84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7" name="Google Shape;7847;p84"/>
          <p:cNvGrpSpPr/>
          <p:nvPr/>
        </p:nvGrpSpPr>
        <p:grpSpPr>
          <a:xfrm>
            <a:off x="4883345" y="3807644"/>
            <a:ext cx="349133" cy="349163"/>
            <a:chOff x="3497300" y="3955025"/>
            <a:chExt cx="295375" cy="295400"/>
          </a:xfrm>
        </p:grpSpPr>
        <p:sp>
          <p:nvSpPr>
            <p:cNvPr id="7848" name="Google Shape;7848;p84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84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84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1" name="Google Shape;7851;p84"/>
          <p:cNvGrpSpPr/>
          <p:nvPr/>
        </p:nvGrpSpPr>
        <p:grpSpPr>
          <a:xfrm>
            <a:off x="7107917" y="2883835"/>
            <a:ext cx="327739" cy="348631"/>
            <a:chOff x="5364750" y="3235150"/>
            <a:chExt cx="277275" cy="294950"/>
          </a:xfrm>
        </p:grpSpPr>
        <p:sp>
          <p:nvSpPr>
            <p:cNvPr id="7852" name="Google Shape;7852;p84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84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84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84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84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84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84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84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0" name="Google Shape;7860;p84"/>
          <p:cNvGrpSpPr/>
          <p:nvPr/>
        </p:nvGrpSpPr>
        <p:grpSpPr>
          <a:xfrm>
            <a:off x="7096274" y="3330171"/>
            <a:ext cx="351024" cy="351940"/>
            <a:chOff x="5355300" y="3598250"/>
            <a:chExt cx="296975" cy="297750"/>
          </a:xfrm>
        </p:grpSpPr>
        <p:sp>
          <p:nvSpPr>
            <p:cNvPr id="7861" name="Google Shape;7861;p84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84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84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84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84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84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84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84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9" name="Google Shape;7869;p84"/>
          <p:cNvGrpSpPr/>
          <p:nvPr/>
        </p:nvGrpSpPr>
        <p:grpSpPr>
          <a:xfrm>
            <a:off x="7100470" y="3869093"/>
            <a:ext cx="342632" cy="226264"/>
            <a:chOff x="5358450" y="4015675"/>
            <a:chExt cx="289875" cy="191425"/>
          </a:xfrm>
        </p:grpSpPr>
        <p:sp>
          <p:nvSpPr>
            <p:cNvPr id="7870" name="Google Shape;7870;p84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84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84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84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4" name="Google Shape;7874;p84"/>
          <p:cNvGrpSpPr/>
          <p:nvPr/>
        </p:nvGrpSpPr>
        <p:grpSpPr>
          <a:xfrm>
            <a:off x="6226953" y="4251624"/>
            <a:ext cx="351024" cy="325464"/>
            <a:chOff x="6543825" y="3202075"/>
            <a:chExt cx="296975" cy="275350"/>
          </a:xfrm>
        </p:grpSpPr>
        <p:sp>
          <p:nvSpPr>
            <p:cNvPr id="7875" name="Google Shape;7875;p84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84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84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84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84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84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84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2" name="Google Shape;7882;p84"/>
          <p:cNvGrpSpPr/>
          <p:nvPr/>
        </p:nvGrpSpPr>
        <p:grpSpPr>
          <a:xfrm>
            <a:off x="6633934" y="1531372"/>
            <a:ext cx="350079" cy="350079"/>
            <a:chOff x="2037825" y="3254050"/>
            <a:chExt cx="296175" cy="296175"/>
          </a:xfrm>
        </p:grpSpPr>
        <p:sp>
          <p:nvSpPr>
            <p:cNvPr id="7883" name="Google Shape;7883;p84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84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84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84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84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84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9" name="Google Shape;7889;p84"/>
          <p:cNvGrpSpPr/>
          <p:nvPr/>
        </p:nvGrpSpPr>
        <p:grpSpPr>
          <a:xfrm>
            <a:off x="6632072" y="1972539"/>
            <a:ext cx="353802" cy="348926"/>
            <a:chOff x="2034675" y="3617925"/>
            <a:chExt cx="299325" cy="295200"/>
          </a:xfrm>
        </p:grpSpPr>
        <p:sp>
          <p:nvSpPr>
            <p:cNvPr id="7890" name="Google Shape;7890;p84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84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84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84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84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5" name="Google Shape;7895;p84"/>
          <p:cNvGrpSpPr/>
          <p:nvPr/>
        </p:nvGrpSpPr>
        <p:grpSpPr>
          <a:xfrm>
            <a:off x="6633934" y="2418916"/>
            <a:ext cx="350079" cy="349133"/>
            <a:chOff x="2037825" y="3981825"/>
            <a:chExt cx="296175" cy="295375"/>
          </a:xfrm>
        </p:grpSpPr>
        <p:sp>
          <p:nvSpPr>
            <p:cNvPr id="7896" name="Google Shape;7896;p84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84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84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9" name="Google Shape;7899;p84"/>
          <p:cNvGrpSpPr/>
          <p:nvPr/>
        </p:nvGrpSpPr>
        <p:grpSpPr>
          <a:xfrm>
            <a:off x="5318952" y="2915232"/>
            <a:ext cx="350079" cy="285837"/>
            <a:chOff x="3860400" y="3254050"/>
            <a:chExt cx="296175" cy="241825"/>
          </a:xfrm>
        </p:grpSpPr>
        <p:sp>
          <p:nvSpPr>
            <p:cNvPr id="7900" name="Google Shape;7900;p84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84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84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84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84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84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84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7" name="Google Shape;7907;p84"/>
          <p:cNvGrpSpPr/>
          <p:nvPr/>
        </p:nvGrpSpPr>
        <p:grpSpPr>
          <a:xfrm>
            <a:off x="5318479" y="3331102"/>
            <a:ext cx="351024" cy="350079"/>
            <a:chOff x="3859600" y="3591950"/>
            <a:chExt cx="296975" cy="296175"/>
          </a:xfrm>
        </p:grpSpPr>
        <p:sp>
          <p:nvSpPr>
            <p:cNvPr id="7908" name="Google Shape;7908;p84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84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84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1" name="Google Shape;7911;p84"/>
          <p:cNvGrpSpPr/>
          <p:nvPr/>
        </p:nvGrpSpPr>
        <p:grpSpPr>
          <a:xfrm>
            <a:off x="5318952" y="3807186"/>
            <a:ext cx="350079" cy="350079"/>
            <a:chOff x="3860400" y="3955025"/>
            <a:chExt cx="296175" cy="296175"/>
          </a:xfrm>
        </p:grpSpPr>
        <p:sp>
          <p:nvSpPr>
            <p:cNvPr id="7912" name="Google Shape;7912;p84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84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84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84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84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7" name="Google Shape;7917;p84"/>
          <p:cNvGrpSpPr/>
          <p:nvPr/>
        </p:nvGrpSpPr>
        <p:grpSpPr>
          <a:xfrm>
            <a:off x="7534167" y="2883584"/>
            <a:ext cx="355664" cy="349133"/>
            <a:chOff x="5716825" y="3235950"/>
            <a:chExt cx="300900" cy="295375"/>
          </a:xfrm>
        </p:grpSpPr>
        <p:sp>
          <p:nvSpPr>
            <p:cNvPr id="7918" name="Google Shape;7918;p84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84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84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84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2" name="Google Shape;7922;p84"/>
          <p:cNvGrpSpPr/>
          <p:nvPr/>
        </p:nvGrpSpPr>
        <p:grpSpPr>
          <a:xfrm>
            <a:off x="7547199" y="3342272"/>
            <a:ext cx="329601" cy="327739"/>
            <a:chOff x="5727850" y="3609275"/>
            <a:chExt cx="278850" cy="277275"/>
          </a:xfrm>
        </p:grpSpPr>
        <p:sp>
          <p:nvSpPr>
            <p:cNvPr id="7923" name="Google Shape;7923;p84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84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84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84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84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8" name="Google Shape;7928;p84"/>
          <p:cNvGrpSpPr/>
          <p:nvPr/>
        </p:nvGrpSpPr>
        <p:grpSpPr>
          <a:xfrm>
            <a:off x="7558383" y="3807659"/>
            <a:ext cx="307231" cy="349133"/>
            <a:chOff x="5736525" y="3963700"/>
            <a:chExt cx="259925" cy="295375"/>
          </a:xfrm>
        </p:grpSpPr>
        <p:sp>
          <p:nvSpPr>
            <p:cNvPr id="7929" name="Google Shape;7929;p84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84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84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84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84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84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84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6" name="Google Shape;7936;p84"/>
          <p:cNvGrpSpPr/>
          <p:nvPr/>
        </p:nvGrpSpPr>
        <p:grpSpPr>
          <a:xfrm>
            <a:off x="6649963" y="4256985"/>
            <a:ext cx="351024" cy="350079"/>
            <a:chOff x="6553275" y="3604550"/>
            <a:chExt cx="296975" cy="296175"/>
          </a:xfrm>
        </p:grpSpPr>
        <p:sp>
          <p:nvSpPr>
            <p:cNvPr id="7937" name="Google Shape;7937;p84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84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84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84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84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84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946" name="Shape 7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7" name="Google Shape;7947;p85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8" name="Google Shape;7948;p85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49" name="Google Shape;7949;p85"/>
          <p:cNvGrpSpPr/>
          <p:nvPr/>
        </p:nvGrpSpPr>
        <p:grpSpPr>
          <a:xfrm>
            <a:off x="877057" y="1532946"/>
            <a:ext cx="294401" cy="353645"/>
            <a:chOff x="-35814600" y="3202075"/>
            <a:chExt cx="242625" cy="291450"/>
          </a:xfrm>
        </p:grpSpPr>
        <p:sp>
          <p:nvSpPr>
            <p:cNvPr id="7950" name="Google Shape;7950;p85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85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85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85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85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85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85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7" name="Google Shape;7957;p85"/>
          <p:cNvGrpSpPr/>
          <p:nvPr/>
        </p:nvGrpSpPr>
        <p:grpSpPr>
          <a:xfrm>
            <a:off x="847435" y="1973866"/>
            <a:ext cx="353645" cy="353888"/>
            <a:chOff x="-35839800" y="3561025"/>
            <a:chExt cx="291450" cy="291650"/>
          </a:xfrm>
        </p:grpSpPr>
        <p:sp>
          <p:nvSpPr>
            <p:cNvPr id="7958" name="Google Shape;7958;p85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85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85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85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85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85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85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65" name="Google Shape;7965;p85"/>
          <p:cNvSpPr/>
          <p:nvPr/>
        </p:nvSpPr>
        <p:spPr>
          <a:xfrm>
            <a:off x="845859" y="2409404"/>
            <a:ext cx="355557" cy="353645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66" name="Google Shape;7966;p85"/>
          <p:cNvGrpSpPr/>
          <p:nvPr/>
        </p:nvGrpSpPr>
        <p:grpSpPr>
          <a:xfrm>
            <a:off x="3084980" y="1532946"/>
            <a:ext cx="353645" cy="353645"/>
            <a:chOff x="-34003850" y="3227275"/>
            <a:chExt cx="291450" cy="291450"/>
          </a:xfrm>
        </p:grpSpPr>
        <p:sp>
          <p:nvSpPr>
            <p:cNvPr id="7967" name="Google Shape;7967;p85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85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85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85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85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2" name="Google Shape;7972;p85"/>
          <p:cNvGrpSpPr/>
          <p:nvPr/>
        </p:nvGrpSpPr>
        <p:grpSpPr>
          <a:xfrm>
            <a:off x="3084510" y="1973638"/>
            <a:ext cx="354586" cy="354343"/>
            <a:chOff x="-34004625" y="3585850"/>
            <a:chExt cx="292225" cy="292025"/>
          </a:xfrm>
        </p:grpSpPr>
        <p:sp>
          <p:nvSpPr>
            <p:cNvPr id="7973" name="Google Shape;7973;p85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85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85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85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85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8" name="Google Shape;7978;p85"/>
          <p:cNvGrpSpPr/>
          <p:nvPr/>
        </p:nvGrpSpPr>
        <p:grpSpPr>
          <a:xfrm>
            <a:off x="3084025" y="2408839"/>
            <a:ext cx="355557" cy="354616"/>
            <a:chOff x="-34005425" y="3945575"/>
            <a:chExt cx="293025" cy="292250"/>
          </a:xfrm>
        </p:grpSpPr>
        <p:sp>
          <p:nvSpPr>
            <p:cNvPr id="7979" name="Google Shape;7979;p85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85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85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2" name="Google Shape;7982;p85"/>
          <p:cNvGrpSpPr/>
          <p:nvPr/>
        </p:nvGrpSpPr>
        <p:grpSpPr>
          <a:xfrm>
            <a:off x="1731124" y="2882015"/>
            <a:ext cx="358408" cy="355557"/>
            <a:chOff x="-32174975" y="3192625"/>
            <a:chExt cx="295375" cy="293025"/>
          </a:xfrm>
        </p:grpSpPr>
        <p:sp>
          <p:nvSpPr>
            <p:cNvPr id="7983" name="Google Shape;7983;p85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85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85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85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7" name="Google Shape;7987;p85"/>
          <p:cNvSpPr/>
          <p:nvPr/>
        </p:nvSpPr>
        <p:spPr>
          <a:xfrm>
            <a:off x="1728170" y="3353079"/>
            <a:ext cx="363201" cy="354859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8" name="Google Shape;7988;p85"/>
          <p:cNvSpPr/>
          <p:nvPr/>
        </p:nvSpPr>
        <p:spPr>
          <a:xfrm>
            <a:off x="1732948" y="3818164"/>
            <a:ext cx="353645" cy="354586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9" name="Google Shape;7989;p85"/>
          <p:cNvGrpSpPr/>
          <p:nvPr/>
        </p:nvGrpSpPr>
        <p:grpSpPr>
          <a:xfrm>
            <a:off x="3970274" y="2882970"/>
            <a:ext cx="354586" cy="353645"/>
            <a:chOff x="-30345325" y="3184750"/>
            <a:chExt cx="292225" cy="291450"/>
          </a:xfrm>
        </p:grpSpPr>
        <p:sp>
          <p:nvSpPr>
            <p:cNvPr id="7990" name="Google Shape;7990;p85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85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85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85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85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5" name="Google Shape;7995;p85"/>
          <p:cNvGrpSpPr/>
          <p:nvPr/>
        </p:nvGrpSpPr>
        <p:grpSpPr>
          <a:xfrm>
            <a:off x="1295026" y="1532946"/>
            <a:ext cx="353645" cy="353645"/>
            <a:chOff x="-35481425" y="3202075"/>
            <a:chExt cx="291450" cy="291450"/>
          </a:xfrm>
        </p:grpSpPr>
        <p:sp>
          <p:nvSpPr>
            <p:cNvPr id="7996" name="Google Shape;7996;p85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85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85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85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85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85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85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3" name="Google Shape;8003;p85"/>
          <p:cNvGrpSpPr/>
          <p:nvPr/>
        </p:nvGrpSpPr>
        <p:grpSpPr>
          <a:xfrm>
            <a:off x="1294556" y="1974472"/>
            <a:ext cx="354586" cy="352675"/>
            <a:chOff x="-35482200" y="3561225"/>
            <a:chExt cx="292225" cy="290650"/>
          </a:xfrm>
        </p:grpSpPr>
        <p:sp>
          <p:nvSpPr>
            <p:cNvPr id="8004" name="Google Shape;8004;p85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85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85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7" name="Google Shape;8007;p85"/>
          <p:cNvGrpSpPr/>
          <p:nvPr/>
        </p:nvGrpSpPr>
        <p:grpSpPr>
          <a:xfrm>
            <a:off x="1295026" y="2409340"/>
            <a:ext cx="353645" cy="353615"/>
            <a:chOff x="-35481425" y="3919600"/>
            <a:chExt cx="291450" cy="291425"/>
          </a:xfrm>
        </p:grpSpPr>
        <p:sp>
          <p:nvSpPr>
            <p:cNvPr id="8008" name="Google Shape;8008;p85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85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85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85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85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85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85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85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6" name="Google Shape;8016;p85"/>
          <p:cNvGrpSpPr/>
          <p:nvPr/>
        </p:nvGrpSpPr>
        <p:grpSpPr>
          <a:xfrm>
            <a:off x="3530661" y="1533431"/>
            <a:ext cx="357468" cy="352675"/>
            <a:chOff x="-33645475" y="3228075"/>
            <a:chExt cx="294600" cy="290650"/>
          </a:xfrm>
        </p:grpSpPr>
        <p:sp>
          <p:nvSpPr>
            <p:cNvPr id="8017" name="Google Shape;8017;p85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85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85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85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85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85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85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4" name="Google Shape;8024;p85"/>
          <p:cNvGrpSpPr/>
          <p:nvPr/>
        </p:nvGrpSpPr>
        <p:grpSpPr>
          <a:xfrm>
            <a:off x="3531631" y="1973516"/>
            <a:ext cx="355526" cy="354586"/>
            <a:chOff x="-33646250" y="3586425"/>
            <a:chExt cx="293000" cy="292225"/>
          </a:xfrm>
        </p:grpSpPr>
        <p:sp>
          <p:nvSpPr>
            <p:cNvPr id="8025" name="Google Shape;8025;p85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85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7" name="Google Shape;8027;p85"/>
          <p:cNvGrpSpPr/>
          <p:nvPr/>
        </p:nvGrpSpPr>
        <p:grpSpPr>
          <a:xfrm>
            <a:off x="3532101" y="2408369"/>
            <a:ext cx="354586" cy="355557"/>
            <a:chOff x="-33645475" y="3944800"/>
            <a:chExt cx="292225" cy="293025"/>
          </a:xfrm>
        </p:grpSpPr>
        <p:sp>
          <p:nvSpPr>
            <p:cNvPr id="8028" name="Google Shape;8028;p85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85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85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85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85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85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85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85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85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85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8" name="Google Shape;8038;p85"/>
          <p:cNvGrpSpPr/>
          <p:nvPr/>
        </p:nvGrpSpPr>
        <p:grpSpPr>
          <a:xfrm>
            <a:off x="2185320" y="2882106"/>
            <a:ext cx="352675" cy="355375"/>
            <a:chOff x="-31809525" y="3192625"/>
            <a:chExt cx="290650" cy="292875"/>
          </a:xfrm>
        </p:grpSpPr>
        <p:sp>
          <p:nvSpPr>
            <p:cNvPr id="8039" name="Google Shape;8039;p85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85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85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85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3" name="Google Shape;8043;p85"/>
          <p:cNvGrpSpPr/>
          <p:nvPr/>
        </p:nvGrpSpPr>
        <p:grpSpPr>
          <a:xfrm>
            <a:off x="2184835" y="3352658"/>
            <a:ext cx="353645" cy="355557"/>
            <a:chOff x="-31811100" y="3550975"/>
            <a:chExt cx="291450" cy="293025"/>
          </a:xfrm>
        </p:grpSpPr>
        <p:sp>
          <p:nvSpPr>
            <p:cNvPr id="8044" name="Google Shape;8044;p85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85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85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85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85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85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85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1" name="Google Shape;8051;p85"/>
          <p:cNvGrpSpPr/>
          <p:nvPr/>
        </p:nvGrpSpPr>
        <p:grpSpPr>
          <a:xfrm>
            <a:off x="2178631" y="3816962"/>
            <a:ext cx="366052" cy="356831"/>
            <a:chOff x="-31817400" y="3910025"/>
            <a:chExt cx="301675" cy="294075"/>
          </a:xfrm>
        </p:grpSpPr>
        <p:sp>
          <p:nvSpPr>
            <p:cNvPr id="8052" name="Google Shape;8052;p85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85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85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5" name="Google Shape;8055;p85"/>
          <p:cNvGrpSpPr/>
          <p:nvPr/>
        </p:nvGrpSpPr>
        <p:grpSpPr>
          <a:xfrm>
            <a:off x="3970259" y="3353143"/>
            <a:ext cx="354616" cy="354586"/>
            <a:chOff x="-30354000" y="3569100"/>
            <a:chExt cx="292250" cy="292225"/>
          </a:xfrm>
        </p:grpSpPr>
        <p:sp>
          <p:nvSpPr>
            <p:cNvPr id="8056" name="Google Shape;8056;p85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85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85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85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85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85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2" name="Google Shape;8062;p85"/>
          <p:cNvGrpSpPr/>
          <p:nvPr/>
        </p:nvGrpSpPr>
        <p:grpSpPr>
          <a:xfrm>
            <a:off x="1748837" y="1532946"/>
            <a:ext cx="342148" cy="353645"/>
            <a:chOff x="-35118325" y="3202075"/>
            <a:chExt cx="281975" cy="291450"/>
          </a:xfrm>
        </p:grpSpPr>
        <p:sp>
          <p:nvSpPr>
            <p:cNvPr id="8063" name="Google Shape;8063;p85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85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85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85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7" name="Google Shape;8067;p85"/>
          <p:cNvGrpSpPr/>
          <p:nvPr/>
        </p:nvGrpSpPr>
        <p:grpSpPr>
          <a:xfrm>
            <a:off x="1742618" y="1974199"/>
            <a:ext cx="354586" cy="353221"/>
            <a:chOff x="-35123050" y="3561225"/>
            <a:chExt cx="292225" cy="291100"/>
          </a:xfrm>
        </p:grpSpPr>
        <p:sp>
          <p:nvSpPr>
            <p:cNvPr id="8068" name="Google Shape;8068;p85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85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0" name="Google Shape;8070;p85"/>
          <p:cNvGrpSpPr/>
          <p:nvPr/>
        </p:nvGrpSpPr>
        <p:grpSpPr>
          <a:xfrm>
            <a:off x="1784677" y="2409340"/>
            <a:ext cx="270467" cy="353615"/>
            <a:chOff x="-35089175" y="3919600"/>
            <a:chExt cx="222900" cy="291425"/>
          </a:xfrm>
        </p:grpSpPr>
        <p:sp>
          <p:nvSpPr>
            <p:cNvPr id="8071" name="Google Shape;8071;p85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85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3" name="Google Shape;8073;p85"/>
          <p:cNvGrpSpPr/>
          <p:nvPr/>
        </p:nvGrpSpPr>
        <p:grpSpPr>
          <a:xfrm>
            <a:off x="3981673" y="1532703"/>
            <a:ext cx="336445" cy="354131"/>
            <a:chOff x="-33277650" y="3226875"/>
            <a:chExt cx="277275" cy="291850"/>
          </a:xfrm>
        </p:grpSpPr>
        <p:sp>
          <p:nvSpPr>
            <p:cNvPr id="8074" name="Google Shape;8074;p85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85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85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85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85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85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85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1" name="Google Shape;8081;p85"/>
          <p:cNvGrpSpPr/>
          <p:nvPr/>
        </p:nvGrpSpPr>
        <p:grpSpPr>
          <a:xfrm>
            <a:off x="3973073" y="1973987"/>
            <a:ext cx="353645" cy="353645"/>
            <a:chOff x="-33286325" y="3586425"/>
            <a:chExt cx="291450" cy="291450"/>
          </a:xfrm>
        </p:grpSpPr>
        <p:sp>
          <p:nvSpPr>
            <p:cNvPr id="8082" name="Google Shape;8082;p85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85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85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85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85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7" name="Google Shape;8087;p85"/>
          <p:cNvGrpSpPr/>
          <p:nvPr/>
        </p:nvGrpSpPr>
        <p:grpSpPr>
          <a:xfrm>
            <a:off x="3973073" y="2408369"/>
            <a:ext cx="353645" cy="355557"/>
            <a:chOff x="-33286325" y="3944800"/>
            <a:chExt cx="291450" cy="293025"/>
          </a:xfrm>
        </p:grpSpPr>
        <p:sp>
          <p:nvSpPr>
            <p:cNvPr id="8088" name="Google Shape;8088;p85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85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85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85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2" name="Google Shape;8092;p85"/>
          <p:cNvGrpSpPr/>
          <p:nvPr/>
        </p:nvGrpSpPr>
        <p:grpSpPr>
          <a:xfrm>
            <a:off x="2631470" y="2881529"/>
            <a:ext cx="353645" cy="356527"/>
            <a:chOff x="-31452725" y="3191825"/>
            <a:chExt cx="291450" cy="293825"/>
          </a:xfrm>
        </p:grpSpPr>
        <p:sp>
          <p:nvSpPr>
            <p:cNvPr id="8093" name="Google Shape;8093;p85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85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85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85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7" name="Google Shape;8097;p85"/>
          <p:cNvGrpSpPr/>
          <p:nvPr/>
        </p:nvGrpSpPr>
        <p:grpSpPr>
          <a:xfrm>
            <a:off x="2631000" y="3353144"/>
            <a:ext cx="354586" cy="354586"/>
            <a:chOff x="-31452725" y="3551775"/>
            <a:chExt cx="292225" cy="292225"/>
          </a:xfrm>
        </p:grpSpPr>
        <p:sp>
          <p:nvSpPr>
            <p:cNvPr id="8098" name="Google Shape;8098;p85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85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85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85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2" name="Google Shape;8102;p85"/>
          <p:cNvGrpSpPr/>
          <p:nvPr/>
        </p:nvGrpSpPr>
        <p:grpSpPr>
          <a:xfrm>
            <a:off x="2629559" y="3817129"/>
            <a:ext cx="357468" cy="356497"/>
            <a:chOff x="-31455100" y="3909350"/>
            <a:chExt cx="294600" cy="293800"/>
          </a:xfrm>
        </p:grpSpPr>
        <p:sp>
          <p:nvSpPr>
            <p:cNvPr id="8103" name="Google Shape;8103;p85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85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5" name="Google Shape;8105;p85"/>
          <p:cNvGrpSpPr/>
          <p:nvPr/>
        </p:nvGrpSpPr>
        <p:grpSpPr>
          <a:xfrm>
            <a:off x="3970744" y="3818084"/>
            <a:ext cx="353645" cy="354586"/>
            <a:chOff x="-30345325" y="3918800"/>
            <a:chExt cx="291450" cy="292225"/>
          </a:xfrm>
        </p:grpSpPr>
        <p:sp>
          <p:nvSpPr>
            <p:cNvPr id="8106" name="Google Shape;8106;p85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85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85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85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85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1" name="Google Shape;8111;p85"/>
          <p:cNvGrpSpPr/>
          <p:nvPr/>
        </p:nvGrpSpPr>
        <p:grpSpPr>
          <a:xfrm>
            <a:off x="2200736" y="1532946"/>
            <a:ext cx="332593" cy="353645"/>
            <a:chOff x="-34755225" y="3202075"/>
            <a:chExt cx="274100" cy="291450"/>
          </a:xfrm>
        </p:grpSpPr>
        <p:sp>
          <p:nvSpPr>
            <p:cNvPr id="8112" name="Google Shape;8112;p85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85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85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85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85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85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85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9" name="Google Shape;8119;p85"/>
          <p:cNvGrpSpPr/>
          <p:nvPr/>
        </p:nvGrpSpPr>
        <p:grpSpPr>
          <a:xfrm>
            <a:off x="2190209" y="1973987"/>
            <a:ext cx="353645" cy="353645"/>
            <a:chOff x="-34763900" y="3561225"/>
            <a:chExt cx="291450" cy="291450"/>
          </a:xfrm>
        </p:grpSpPr>
        <p:sp>
          <p:nvSpPr>
            <p:cNvPr id="8120" name="Google Shape;8120;p85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85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85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3" name="Google Shape;8123;p85"/>
          <p:cNvSpPr/>
          <p:nvPr/>
        </p:nvSpPr>
        <p:spPr>
          <a:xfrm>
            <a:off x="2189608" y="2409419"/>
            <a:ext cx="353645" cy="353615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24" name="Google Shape;8124;p85"/>
          <p:cNvGrpSpPr/>
          <p:nvPr/>
        </p:nvGrpSpPr>
        <p:grpSpPr>
          <a:xfrm>
            <a:off x="845106" y="2882499"/>
            <a:ext cx="354586" cy="354586"/>
            <a:chOff x="-32927950" y="3227275"/>
            <a:chExt cx="292225" cy="292225"/>
          </a:xfrm>
        </p:grpSpPr>
        <p:sp>
          <p:nvSpPr>
            <p:cNvPr id="8125" name="Google Shape;8125;p85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85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85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85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85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0" name="Google Shape;8130;p85"/>
          <p:cNvGrpSpPr/>
          <p:nvPr/>
        </p:nvGrpSpPr>
        <p:grpSpPr>
          <a:xfrm>
            <a:off x="844621" y="3353613"/>
            <a:ext cx="355557" cy="353645"/>
            <a:chOff x="-32927950" y="3586425"/>
            <a:chExt cx="293025" cy="291450"/>
          </a:xfrm>
        </p:grpSpPr>
        <p:sp>
          <p:nvSpPr>
            <p:cNvPr id="8131" name="Google Shape;8131;p85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85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85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85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85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6" name="Google Shape;8136;p85"/>
          <p:cNvGrpSpPr/>
          <p:nvPr/>
        </p:nvGrpSpPr>
        <p:grpSpPr>
          <a:xfrm>
            <a:off x="845106" y="3817598"/>
            <a:ext cx="354586" cy="355557"/>
            <a:chOff x="-32927950" y="3944800"/>
            <a:chExt cx="292225" cy="293025"/>
          </a:xfrm>
        </p:grpSpPr>
        <p:sp>
          <p:nvSpPr>
            <p:cNvPr id="8137" name="Google Shape;8137;p85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85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85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85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85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85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85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85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85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6" name="Google Shape;8146;p85"/>
          <p:cNvGrpSpPr/>
          <p:nvPr/>
        </p:nvGrpSpPr>
        <p:grpSpPr>
          <a:xfrm>
            <a:off x="3073898" y="2882849"/>
            <a:ext cx="354586" cy="353888"/>
            <a:chOff x="-31094350" y="3194000"/>
            <a:chExt cx="292225" cy="291650"/>
          </a:xfrm>
        </p:grpSpPr>
        <p:sp>
          <p:nvSpPr>
            <p:cNvPr id="8147" name="Google Shape;8147;p85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85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85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85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85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85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85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85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5" name="Google Shape;8155;p85"/>
          <p:cNvGrpSpPr/>
          <p:nvPr/>
        </p:nvGrpSpPr>
        <p:grpSpPr>
          <a:xfrm>
            <a:off x="3074368" y="3353341"/>
            <a:ext cx="353645" cy="354191"/>
            <a:chOff x="-31093575" y="3552550"/>
            <a:chExt cx="291450" cy="291900"/>
          </a:xfrm>
        </p:grpSpPr>
        <p:sp>
          <p:nvSpPr>
            <p:cNvPr id="8156" name="Google Shape;8156;p85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85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85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85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0" name="Google Shape;8160;p85"/>
          <p:cNvGrpSpPr/>
          <p:nvPr/>
        </p:nvGrpSpPr>
        <p:grpSpPr>
          <a:xfrm>
            <a:off x="3074368" y="3818569"/>
            <a:ext cx="353645" cy="353615"/>
            <a:chOff x="-31093575" y="3911725"/>
            <a:chExt cx="291450" cy="291425"/>
          </a:xfrm>
        </p:grpSpPr>
        <p:sp>
          <p:nvSpPr>
            <p:cNvPr id="8161" name="Google Shape;8161;p85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85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3" name="Google Shape;8163;p85"/>
          <p:cNvGrpSpPr/>
          <p:nvPr/>
        </p:nvGrpSpPr>
        <p:grpSpPr>
          <a:xfrm>
            <a:off x="2183798" y="4275536"/>
            <a:ext cx="356497" cy="354586"/>
            <a:chOff x="-29946000" y="3183175"/>
            <a:chExt cx="293800" cy="292225"/>
          </a:xfrm>
        </p:grpSpPr>
        <p:sp>
          <p:nvSpPr>
            <p:cNvPr id="8164" name="Google Shape;8164;p85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85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85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85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85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85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0" name="Google Shape;8170;p85"/>
          <p:cNvGrpSpPr/>
          <p:nvPr/>
        </p:nvGrpSpPr>
        <p:grpSpPr>
          <a:xfrm>
            <a:off x="2628330" y="1532689"/>
            <a:ext cx="358408" cy="354161"/>
            <a:chOff x="-34408675" y="3202075"/>
            <a:chExt cx="295375" cy="291875"/>
          </a:xfrm>
        </p:grpSpPr>
        <p:sp>
          <p:nvSpPr>
            <p:cNvPr id="8171" name="Google Shape;8171;p85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85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85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85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5" name="Google Shape;8175;p85"/>
          <p:cNvGrpSpPr/>
          <p:nvPr/>
        </p:nvGrpSpPr>
        <p:grpSpPr>
          <a:xfrm>
            <a:off x="2630241" y="1972683"/>
            <a:ext cx="354586" cy="356254"/>
            <a:chOff x="-34405525" y="3558075"/>
            <a:chExt cx="292225" cy="293600"/>
          </a:xfrm>
        </p:grpSpPr>
        <p:sp>
          <p:nvSpPr>
            <p:cNvPr id="8176" name="Google Shape;8176;p85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85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85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9" name="Google Shape;8179;p85"/>
          <p:cNvGrpSpPr/>
          <p:nvPr/>
        </p:nvGrpSpPr>
        <p:grpSpPr>
          <a:xfrm>
            <a:off x="2629755" y="2409340"/>
            <a:ext cx="355557" cy="353615"/>
            <a:chOff x="-34406325" y="3919600"/>
            <a:chExt cx="293025" cy="291425"/>
          </a:xfrm>
        </p:grpSpPr>
        <p:sp>
          <p:nvSpPr>
            <p:cNvPr id="8180" name="Google Shape;8180;p85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85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85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85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85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85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85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7" name="Google Shape;8187;p85"/>
          <p:cNvGrpSpPr/>
          <p:nvPr/>
        </p:nvGrpSpPr>
        <p:grpSpPr>
          <a:xfrm>
            <a:off x="1293653" y="2888703"/>
            <a:ext cx="353645" cy="342179"/>
            <a:chOff x="-32568800" y="3232000"/>
            <a:chExt cx="291450" cy="282000"/>
          </a:xfrm>
        </p:grpSpPr>
        <p:sp>
          <p:nvSpPr>
            <p:cNvPr id="8188" name="Google Shape;8188;p85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85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0" name="Google Shape;8190;p85"/>
          <p:cNvGrpSpPr/>
          <p:nvPr/>
        </p:nvGrpSpPr>
        <p:grpSpPr>
          <a:xfrm>
            <a:off x="1293183" y="3353613"/>
            <a:ext cx="354586" cy="353645"/>
            <a:chOff x="-32569575" y="3586425"/>
            <a:chExt cx="292225" cy="291450"/>
          </a:xfrm>
        </p:grpSpPr>
        <p:sp>
          <p:nvSpPr>
            <p:cNvPr id="8191" name="Google Shape;8191;p85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85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3" name="Google Shape;8193;p85"/>
          <p:cNvGrpSpPr/>
          <p:nvPr/>
        </p:nvGrpSpPr>
        <p:grpSpPr>
          <a:xfrm>
            <a:off x="1284098" y="3818205"/>
            <a:ext cx="372756" cy="354343"/>
            <a:chOff x="-32576675" y="3944600"/>
            <a:chExt cx="307200" cy="292025"/>
          </a:xfrm>
        </p:grpSpPr>
        <p:sp>
          <p:nvSpPr>
            <p:cNvPr id="8194" name="Google Shape;8194;p85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85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6" name="Google Shape;8196;p85"/>
          <p:cNvGrpSpPr/>
          <p:nvPr/>
        </p:nvGrpSpPr>
        <p:grpSpPr>
          <a:xfrm>
            <a:off x="3529065" y="2882500"/>
            <a:ext cx="354586" cy="354586"/>
            <a:chOff x="-30735200" y="3192625"/>
            <a:chExt cx="292225" cy="292225"/>
          </a:xfrm>
        </p:grpSpPr>
        <p:sp>
          <p:nvSpPr>
            <p:cNvPr id="8197" name="Google Shape;8197;p85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85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85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85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85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85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85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4" name="Google Shape;8204;p85"/>
          <p:cNvGrpSpPr/>
          <p:nvPr/>
        </p:nvGrpSpPr>
        <p:grpSpPr>
          <a:xfrm>
            <a:off x="3529065" y="3353932"/>
            <a:ext cx="354586" cy="353008"/>
            <a:chOff x="-30735200" y="3552550"/>
            <a:chExt cx="292225" cy="290925"/>
          </a:xfrm>
        </p:grpSpPr>
        <p:sp>
          <p:nvSpPr>
            <p:cNvPr id="8205" name="Google Shape;8205;p85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85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7" name="Google Shape;8207;p85"/>
          <p:cNvGrpSpPr/>
          <p:nvPr/>
        </p:nvGrpSpPr>
        <p:grpSpPr>
          <a:xfrm>
            <a:off x="3529065" y="3818554"/>
            <a:ext cx="354586" cy="353645"/>
            <a:chOff x="-30735200" y="3910925"/>
            <a:chExt cx="292225" cy="291450"/>
          </a:xfrm>
        </p:grpSpPr>
        <p:sp>
          <p:nvSpPr>
            <p:cNvPr id="8208" name="Google Shape;8208;p85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85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10" name="Google Shape;8210;p85"/>
          <p:cNvSpPr/>
          <p:nvPr/>
        </p:nvSpPr>
        <p:spPr>
          <a:xfrm>
            <a:off x="2632180" y="4275642"/>
            <a:ext cx="354586" cy="353645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11" name="Google Shape;8211;p85"/>
          <p:cNvGrpSpPr/>
          <p:nvPr/>
        </p:nvGrpSpPr>
        <p:grpSpPr>
          <a:xfrm>
            <a:off x="4882910" y="1531421"/>
            <a:ext cx="358971" cy="359224"/>
            <a:chOff x="-57956275" y="3197925"/>
            <a:chExt cx="319000" cy="319225"/>
          </a:xfrm>
        </p:grpSpPr>
        <p:sp>
          <p:nvSpPr>
            <p:cNvPr id="8212" name="Google Shape;8212;p85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85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85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85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85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85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85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9" name="Google Shape;8219;p85"/>
          <p:cNvGrpSpPr/>
          <p:nvPr/>
        </p:nvGrpSpPr>
        <p:grpSpPr>
          <a:xfrm>
            <a:off x="4905064" y="1987846"/>
            <a:ext cx="314662" cy="358971"/>
            <a:chOff x="-57940525" y="3590375"/>
            <a:chExt cx="279625" cy="319000"/>
          </a:xfrm>
        </p:grpSpPr>
        <p:sp>
          <p:nvSpPr>
            <p:cNvPr id="8220" name="Google Shape;8220;p85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85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85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85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85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5" name="Google Shape;8225;p85"/>
          <p:cNvGrpSpPr/>
          <p:nvPr/>
        </p:nvGrpSpPr>
        <p:grpSpPr>
          <a:xfrm>
            <a:off x="4875945" y="2429217"/>
            <a:ext cx="358099" cy="358999"/>
            <a:chOff x="-57959425" y="3982600"/>
            <a:chExt cx="318225" cy="319025"/>
          </a:xfrm>
        </p:grpSpPr>
        <p:sp>
          <p:nvSpPr>
            <p:cNvPr id="8226" name="Google Shape;8226;p85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85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85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85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0" name="Google Shape;8230;p85"/>
          <p:cNvGrpSpPr/>
          <p:nvPr/>
        </p:nvGrpSpPr>
        <p:grpSpPr>
          <a:xfrm>
            <a:off x="7076112" y="1532546"/>
            <a:ext cx="357226" cy="357226"/>
            <a:chOff x="-55987225" y="3198925"/>
            <a:chExt cx="317450" cy="317450"/>
          </a:xfrm>
        </p:grpSpPr>
        <p:sp>
          <p:nvSpPr>
            <p:cNvPr id="8231" name="Google Shape;8231;p85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85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85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85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5" name="Google Shape;8235;p85"/>
          <p:cNvGrpSpPr/>
          <p:nvPr/>
        </p:nvGrpSpPr>
        <p:grpSpPr>
          <a:xfrm>
            <a:off x="7076112" y="1988578"/>
            <a:ext cx="357226" cy="357367"/>
            <a:chOff x="-55987225" y="3591025"/>
            <a:chExt cx="317450" cy="317575"/>
          </a:xfrm>
        </p:grpSpPr>
        <p:sp>
          <p:nvSpPr>
            <p:cNvPr id="8236" name="Google Shape;8236;p85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85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85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85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85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1" name="Google Shape;8241;p85"/>
          <p:cNvGrpSpPr/>
          <p:nvPr/>
        </p:nvGrpSpPr>
        <p:grpSpPr>
          <a:xfrm>
            <a:off x="7090027" y="2429217"/>
            <a:ext cx="358999" cy="358999"/>
            <a:chOff x="-55988800" y="3982600"/>
            <a:chExt cx="319025" cy="319025"/>
          </a:xfrm>
        </p:grpSpPr>
        <p:sp>
          <p:nvSpPr>
            <p:cNvPr id="8242" name="Google Shape;8242;p85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85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85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85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85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7" name="Google Shape;8247;p85"/>
          <p:cNvGrpSpPr/>
          <p:nvPr/>
        </p:nvGrpSpPr>
        <p:grpSpPr>
          <a:xfrm>
            <a:off x="5748546" y="2887174"/>
            <a:ext cx="356326" cy="358971"/>
            <a:chOff x="-54026025" y="3192625"/>
            <a:chExt cx="316650" cy="319000"/>
          </a:xfrm>
        </p:grpSpPr>
        <p:sp>
          <p:nvSpPr>
            <p:cNvPr id="8248" name="Google Shape;8248;p85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85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85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85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85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85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85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85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6" name="Google Shape;8256;p85"/>
          <p:cNvGrpSpPr/>
          <p:nvPr/>
        </p:nvGrpSpPr>
        <p:grpSpPr>
          <a:xfrm>
            <a:off x="5768492" y="3358148"/>
            <a:ext cx="316434" cy="358099"/>
            <a:chOff x="-54007925" y="3584850"/>
            <a:chExt cx="281200" cy="318225"/>
          </a:xfrm>
        </p:grpSpPr>
        <p:sp>
          <p:nvSpPr>
            <p:cNvPr id="8257" name="Google Shape;8257;p85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85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85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85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85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85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3" name="Google Shape;8263;p85"/>
          <p:cNvGrpSpPr/>
          <p:nvPr/>
        </p:nvGrpSpPr>
        <p:grpSpPr>
          <a:xfrm>
            <a:off x="5768492" y="3820033"/>
            <a:ext cx="316434" cy="358914"/>
            <a:chOff x="-54007925" y="3975575"/>
            <a:chExt cx="281200" cy="318950"/>
          </a:xfrm>
        </p:grpSpPr>
        <p:sp>
          <p:nvSpPr>
            <p:cNvPr id="8264" name="Google Shape;8264;p85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85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85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85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8" name="Google Shape;8268;p85"/>
          <p:cNvGrpSpPr/>
          <p:nvPr/>
        </p:nvGrpSpPr>
        <p:grpSpPr>
          <a:xfrm>
            <a:off x="8003359" y="2904504"/>
            <a:ext cx="274770" cy="358492"/>
            <a:chOff x="-52005775" y="3208025"/>
            <a:chExt cx="244175" cy="318575"/>
          </a:xfrm>
        </p:grpSpPr>
        <p:sp>
          <p:nvSpPr>
            <p:cNvPr id="8269" name="Google Shape;8269;p85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85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85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85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85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85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85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85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85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85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85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0" name="Google Shape;8280;p85"/>
          <p:cNvGrpSpPr/>
          <p:nvPr/>
        </p:nvGrpSpPr>
        <p:grpSpPr>
          <a:xfrm>
            <a:off x="5309825" y="1532546"/>
            <a:ext cx="358099" cy="358099"/>
            <a:chOff x="-57568775" y="3198925"/>
            <a:chExt cx="318225" cy="318225"/>
          </a:xfrm>
        </p:grpSpPr>
        <p:sp>
          <p:nvSpPr>
            <p:cNvPr id="8281" name="Google Shape;8281;p85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85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85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85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85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85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7" name="Google Shape;8287;p85"/>
          <p:cNvGrpSpPr/>
          <p:nvPr/>
        </p:nvGrpSpPr>
        <p:grpSpPr>
          <a:xfrm>
            <a:off x="5331543" y="1987846"/>
            <a:ext cx="314662" cy="358099"/>
            <a:chOff x="-57549075" y="3590375"/>
            <a:chExt cx="279625" cy="318225"/>
          </a:xfrm>
        </p:grpSpPr>
        <p:sp>
          <p:nvSpPr>
            <p:cNvPr id="8288" name="Google Shape;8288;p85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85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85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85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2" name="Google Shape;8292;p85"/>
          <p:cNvGrpSpPr/>
          <p:nvPr/>
        </p:nvGrpSpPr>
        <p:grpSpPr>
          <a:xfrm>
            <a:off x="5323740" y="2429217"/>
            <a:ext cx="359871" cy="359871"/>
            <a:chOff x="-57570350" y="3982600"/>
            <a:chExt cx="319800" cy="319800"/>
          </a:xfrm>
        </p:grpSpPr>
        <p:sp>
          <p:nvSpPr>
            <p:cNvPr id="8293" name="Google Shape;8293;p85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85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85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85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7" name="Google Shape;8297;p85"/>
          <p:cNvGrpSpPr/>
          <p:nvPr/>
        </p:nvGrpSpPr>
        <p:grpSpPr>
          <a:xfrm>
            <a:off x="7538779" y="1531646"/>
            <a:ext cx="314662" cy="358999"/>
            <a:chOff x="-55576850" y="3198125"/>
            <a:chExt cx="279625" cy="319025"/>
          </a:xfrm>
        </p:grpSpPr>
        <p:sp>
          <p:nvSpPr>
            <p:cNvPr id="8298" name="Google Shape;8298;p85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85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85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85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2" name="Google Shape;8302;p85"/>
          <p:cNvGrpSpPr/>
          <p:nvPr/>
        </p:nvGrpSpPr>
        <p:grpSpPr>
          <a:xfrm>
            <a:off x="7516174" y="1987621"/>
            <a:ext cx="359871" cy="358324"/>
            <a:chOff x="-55596550" y="3590175"/>
            <a:chExt cx="319800" cy="318425"/>
          </a:xfrm>
        </p:grpSpPr>
        <p:sp>
          <p:nvSpPr>
            <p:cNvPr id="8303" name="Google Shape;8303;p85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85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85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85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7" name="Google Shape;8307;p85"/>
          <p:cNvGrpSpPr/>
          <p:nvPr/>
        </p:nvGrpSpPr>
        <p:grpSpPr>
          <a:xfrm>
            <a:off x="7531412" y="2428964"/>
            <a:ext cx="358999" cy="359252"/>
            <a:chOff x="-55595775" y="3982375"/>
            <a:chExt cx="319025" cy="319250"/>
          </a:xfrm>
        </p:grpSpPr>
        <p:sp>
          <p:nvSpPr>
            <p:cNvPr id="8308" name="Google Shape;8308;p85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85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85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85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85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85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4" name="Google Shape;8314;p85"/>
          <p:cNvGrpSpPr/>
          <p:nvPr/>
        </p:nvGrpSpPr>
        <p:grpSpPr>
          <a:xfrm>
            <a:off x="6188595" y="2887174"/>
            <a:ext cx="358999" cy="358099"/>
            <a:chOff x="-53635375" y="3192625"/>
            <a:chExt cx="319025" cy="318225"/>
          </a:xfrm>
        </p:grpSpPr>
        <p:sp>
          <p:nvSpPr>
            <p:cNvPr id="8315" name="Google Shape;8315;p85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85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85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8" name="Google Shape;8318;p85"/>
          <p:cNvGrpSpPr/>
          <p:nvPr/>
        </p:nvGrpSpPr>
        <p:grpSpPr>
          <a:xfrm>
            <a:off x="6210763" y="3358148"/>
            <a:ext cx="314662" cy="358999"/>
            <a:chOff x="-53615675" y="3584850"/>
            <a:chExt cx="279625" cy="319025"/>
          </a:xfrm>
        </p:grpSpPr>
        <p:sp>
          <p:nvSpPr>
            <p:cNvPr id="8319" name="Google Shape;8319;p85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85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85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2" name="Google Shape;8322;p85"/>
          <p:cNvGrpSpPr/>
          <p:nvPr/>
        </p:nvGrpSpPr>
        <p:grpSpPr>
          <a:xfrm>
            <a:off x="6188609" y="3821074"/>
            <a:ext cx="358971" cy="357874"/>
            <a:chOff x="-53634575" y="3976500"/>
            <a:chExt cx="319000" cy="318025"/>
          </a:xfrm>
        </p:grpSpPr>
        <p:sp>
          <p:nvSpPr>
            <p:cNvPr id="8323" name="Google Shape;8323;p85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85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85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85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85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85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85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85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1" name="Google Shape;8331;p85"/>
          <p:cNvGrpSpPr/>
          <p:nvPr/>
        </p:nvGrpSpPr>
        <p:grpSpPr>
          <a:xfrm>
            <a:off x="7983413" y="3364028"/>
            <a:ext cx="314662" cy="358436"/>
            <a:chOff x="-52023900" y="3590075"/>
            <a:chExt cx="279625" cy="318525"/>
          </a:xfrm>
        </p:grpSpPr>
        <p:sp>
          <p:nvSpPr>
            <p:cNvPr id="8332" name="Google Shape;8332;p85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85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85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85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85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85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85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9" name="Google Shape;8339;p85"/>
          <p:cNvGrpSpPr/>
          <p:nvPr/>
        </p:nvGrpSpPr>
        <p:grpSpPr>
          <a:xfrm>
            <a:off x="5746654" y="1532546"/>
            <a:ext cx="358971" cy="358971"/>
            <a:chOff x="-57173375" y="3198925"/>
            <a:chExt cx="319000" cy="319000"/>
          </a:xfrm>
        </p:grpSpPr>
        <p:sp>
          <p:nvSpPr>
            <p:cNvPr id="8340" name="Google Shape;8340;p85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85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85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85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4" name="Google Shape;8344;p85"/>
          <p:cNvGrpSpPr/>
          <p:nvPr/>
        </p:nvGrpSpPr>
        <p:grpSpPr>
          <a:xfrm>
            <a:off x="5747541" y="2009987"/>
            <a:ext cx="357198" cy="314690"/>
            <a:chOff x="-57176525" y="3610050"/>
            <a:chExt cx="317425" cy="279650"/>
          </a:xfrm>
        </p:grpSpPr>
        <p:sp>
          <p:nvSpPr>
            <p:cNvPr id="8345" name="Google Shape;8345;p85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85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85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85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85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0" name="Google Shape;8350;p85"/>
          <p:cNvGrpSpPr/>
          <p:nvPr/>
        </p:nvGrpSpPr>
        <p:grpSpPr>
          <a:xfrm>
            <a:off x="5779179" y="2428542"/>
            <a:ext cx="323524" cy="358774"/>
            <a:chOff x="-57162350" y="3982000"/>
            <a:chExt cx="287500" cy="318825"/>
          </a:xfrm>
        </p:grpSpPr>
        <p:sp>
          <p:nvSpPr>
            <p:cNvPr id="8351" name="Google Shape;8351;p85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85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85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85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85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85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85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85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9" name="Google Shape;8359;p85"/>
          <p:cNvGrpSpPr/>
          <p:nvPr/>
        </p:nvGrpSpPr>
        <p:grpSpPr>
          <a:xfrm>
            <a:off x="7957995" y="1532546"/>
            <a:ext cx="358099" cy="356326"/>
            <a:chOff x="-55202750" y="3198925"/>
            <a:chExt cx="318225" cy="316650"/>
          </a:xfrm>
        </p:grpSpPr>
        <p:sp>
          <p:nvSpPr>
            <p:cNvPr id="8360" name="Google Shape;8360;p85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85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2" name="Google Shape;8362;p85"/>
          <p:cNvGrpSpPr/>
          <p:nvPr/>
        </p:nvGrpSpPr>
        <p:grpSpPr>
          <a:xfrm>
            <a:off x="7968629" y="1987846"/>
            <a:ext cx="336830" cy="358099"/>
            <a:chOff x="-55194875" y="3590375"/>
            <a:chExt cx="299325" cy="318225"/>
          </a:xfrm>
        </p:grpSpPr>
        <p:sp>
          <p:nvSpPr>
            <p:cNvPr id="8363" name="Google Shape;8363;p85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85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85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85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85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8" name="Google Shape;8368;p85"/>
          <p:cNvGrpSpPr/>
          <p:nvPr/>
        </p:nvGrpSpPr>
        <p:grpSpPr>
          <a:xfrm>
            <a:off x="7973247" y="2430117"/>
            <a:ext cx="357198" cy="357198"/>
            <a:chOff x="-55203525" y="3983400"/>
            <a:chExt cx="317425" cy="317425"/>
          </a:xfrm>
        </p:grpSpPr>
        <p:sp>
          <p:nvSpPr>
            <p:cNvPr id="8369" name="Google Shape;8369;p85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85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85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2" name="Google Shape;8372;p85"/>
          <p:cNvGrpSpPr/>
          <p:nvPr/>
        </p:nvGrpSpPr>
        <p:grpSpPr>
          <a:xfrm>
            <a:off x="6639727" y="2887174"/>
            <a:ext cx="335930" cy="358971"/>
            <a:chOff x="-53232900" y="3192625"/>
            <a:chExt cx="298525" cy="319000"/>
          </a:xfrm>
        </p:grpSpPr>
        <p:sp>
          <p:nvSpPr>
            <p:cNvPr id="8373" name="Google Shape;8373;p85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85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85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85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85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85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85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85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1" name="Google Shape;8381;p85"/>
          <p:cNvGrpSpPr/>
          <p:nvPr/>
        </p:nvGrpSpPr>
        <p:grpSpPr>
          <a:xfrm>
            <a:off x="6629093" y="3358148"/>
            <a:ext cx="357198" cy="356326"/>
            <a:chOff x="-53242350" y="3584850"/>
            <a:chExt cx="317425" cy="316650"/>
          </a:xfrm>
        </p:grpSpPr>
        <p:sp>
          <p:nvSpPr>
            <p:cNvPr id="8382" name="Google Shape;8382;p85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85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85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85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85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7" name="Google Shape;8387;p85"/>
          <p:cNvGrpSpPr/>
          <p:nvPr/>
        </p:nvGrpSpPr>
        <p:grpSpPr>
          <a:xfrm>
            <a:off x="6650362" y="3820849"/>
            <a:ext cx="314662" cy="358999"/>
            <a:chOff x="-53224225" y="3976300"/>
            <a:chExt cx="279625" cy="319025"/>
          </a:xfrm>
        </p:grpSpPr>
        <p:sp>
          <p:nvSpPr>
            <p:cNvPr id="8388" name="Google Shape;8388;p85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85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85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85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85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85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85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5" name="Google Shape;8395;p85"/>
          <p:cNvGrpSpPr/>
          <p:nvPr/>
        </p:nvGrpSpPr>
        <p:grpSpPr>
          <a:xfrm>
            <a:off x="7961258" y="3828529"/>
            <a:ext cx="358971" cy="358408"/>
            <a:chOff x="-52043575" y="3983125"/>
            <a:chExt cx="319000" cy="318500"/>
          </a:xfrm>
        </p:grpSpPr>
        <p:sp>
          <p:nvSpPr>
            <p:cNvPr id="8396" name="Google Shape;8396;p85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85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85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85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85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85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85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85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85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5" name="Google Shape;8405;p85"/>
          <p:cNvGrpSpPr/>
          <p:nvPr/>
        </p:nvGrpSpPr>
        <p:grpSpPr>
          <a:xfrm>
            <a:off x="6215199" y="1532546"/>
            <a:ext cx="314662" cy="358971"/>
            <a:chOff x="-56766175" y="3198925"/>
            <a:chExt cx="279625" cy="319000"/>
          </a:xfrm>
        </p:grpSpPr>
        <p:sp>
          <p:nvSpPr>
            <p:cNvPr id="8406" name="Google Shape;8406;p85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85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85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85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85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85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85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3" name="Google Shape;8413;p85"/>
          <p:cNvGrpSpPr/>
          <p:nvPr/>
        </p:nvGrpSpPr>
        <p:grpSpPr>
          <a:xfrm>
            <a:off x="6214313" y="1987846"/>
            <a:ext cx="316434" cy="358099"/>
            <a:chOff x="-56766175" y="3590375"/>
            <a:chExt cx="281200" cy="318225"/>
          </a:xfrm>
        </p:grpSpPr>
        <p:sp>
          <p:nvSpPr>
            <p:cNvPr id="8414" name="Google Shape;8414;p85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85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85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85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8" name="Google Shape;8418;p85"/>
          <p:cNvGrpSpPr/>
          <p:nvPr/>
        </p:nvGrpSpPr>
        <p:grpSpPr>
          <a:xfrm>
            <a:off x="6251269" y="2429217"/>
            <a:ext cx="272126" cy="358099"/>
            <a:chOff x="-56747275" y="3982600"/>
            <a:chExt cx="241825" cy="318225"/>
          </a:xfrm>
        </p:grpSpPr>
        <p:sp>
          <p:nvSpPr>
            <p:cNvPr id="8419" name="Google Shape;8419;p85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85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85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85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85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85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85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6" name="Google Shape;8426;p85"/>
          <p:cNvGrpSpPr/>
          <p:nvPr/>
        </p:nvGrpSpPr>
        <p:grpSpPr>
          <a:xfrm>
            <a:off x="4881188" y="2894264"/>
            <a:ext cx="314662" cy="358971"/>
            <a:chOff x="-54793175" y="3198925"/>
            <a:chExt cx="279625" cy="319000"/>
          </a:xfrm>
        </p:grpSpPr>
        <p:sp>
          <p:nvSpPr>
            <p:cNvPr id="8427" name="Google Shape;8427;p85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85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85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85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85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85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85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4" name="Google Shape;8434;p85"/>
          <p:cNvGrpSpPr/>
          <p:nvPr/>
        </p:nvGrpSpPr>
        <p:grpSpPr>
          <a:xfrm>
            <a:off x="4859020" y="3371455"/>
            <a:ext cx="358999" cy="342991"/>
            <a:chOff x="-54812875" y="3596675"/>
            <a:chExt cx="319025" cy="304800"/>
          </a:xfrm>
        </p:grpSpPr>
        <p:sp>
          <p:nvSpPr>
            <p:cNvPr id="8435" name="Google Shape;8435;p85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85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85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85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85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85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85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42" name="Google Shape;8442;p85"/>
          <p:cNvSpPr/>
          <p:nvPr/>
        </p:nvSpPr>
        <p:spPr>
          <a:xfrm>
            <a:off x="5033910" y="3745725"/>
            <a:ext cx="8018" cy="900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3" name="Google Shape;8443;p85"/>
          <p:cNvSpPr/>
          <p:nvPr/>
        </p:nvSpPr>
        <p:spPr>
          <a:xfrm>
            <a:off x="5034361" y="3746598"/>
            <a:ext cx="7118" cy="928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44" name="Google Shape;8444;p85"/>
          <p:cNvGrpSpPr/>
          <p:nvPr/>
        </p:nvGrpSpPr>
        <p:grpSpPr>
          <a:xfrm>
            <a:off x="4881188" y="3827938"/>
            <a:ext cx="314662" cy="358099"/>
            <a:chOff x="-54793175" y="3982600"/>
            <a:chExt cx="279625" cy="318225"/>
          </a:xfrm>
        </p:grpSpPr>
        <p:sp>
          <p:nvSpPr>
            <p:cNvPr id="8445" name="Google Shape;8445;p85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85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85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85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85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85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85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2" name="Google Shape;8452;p85"/>
          <p:cNvGrpSpPr/>
          <p:nvPr/>
        </p:nvGrpSpPr>
        <p:grpSpPr>
          <a:xfrm>
            <a:off x="7092647" y="2887174"/>
            <a:ext cx="314662" cy="358099"/>
            <a:chOff x="-52832000" y="3192625"/>
            <a:chExt cx="279625" cy="318225"/>
          </a:xfrm>
        </p:grpSpPr>
        <p:sp>
          <p:nvSpPr>
            <p:cNvPr id="8453" name="Google Shape;8453;p85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85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85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85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85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85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85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85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1" name="Google Shape;8461;p85"/>
          <p:cNvGrpSpPr/>
          <p:nvPr/>
        </p:nvGrpSpPr>
        <p:grpSpPr>
          <a:xfrm>
            <a:off x="7070492" y="3359048"/>
            <a:ext cx="358971" cy="357198"/>
            <a:chOff x="-52851675" y="3585650"/>
            <a:chExt cx="319000" cy="317425"/>
          </a:xfrm>
        </p:grpSpPr>
        <p:sp>
          <p:nvSpPr>
            <p:cNvPr id="8462" name="Google Shape;8462;p85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85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85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85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85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85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8" name="Google Shape;8468;p85"/>
          <p:cNvGrpSpPr/>
          <p:nvPr/>
        </p:nvGrpSpPr>
        <p:grpSpPr>
          <a:xfrm>
            <a:off x="7092647" y="3820849"/>
            <a:ext cx="314662" cy="358999"/>
            <a:chOff x="-52832000" y="3976300"/>
            <a:chExt cx="279625" cy="319025"/>
          </a:xfrm>
        </p:grpSpPr>
        <p:sp>
          <p:nvSpPr>
            <p:cNvPr id="8469" name="Google Shape;8469;p85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85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85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85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85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4" name="Google Shape;8474;p85"/>
          <p:cNvGrpSpPr/>
          <p:nvPr/>
        </p:nvGrpSpPr>
        <p:grpSpPr>
          <a:xfrm>
            <a:off x="6209853" y="4275497"/>
            <a:ext cx="316434" cy="358099"/>
            <a:chOff x="-51633225" y="3198925"/>
            <a:chExt cx="281200" cy="318225"/>
          </a:xfrm>
        </p:grpSpPr>
        <p:sp>
          <p:nvSpPr>
            <p:cNvPr id="8475" name="Google Shape;8475;p85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85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85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85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85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85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85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2" name="Google Shape;8482;p85"/>
          <p:cNvGrpSpPr/>
          <p:nvPr/>
        </p:nvGrpSpPr>
        <p:grpSpPr>
          <a:xfrm>
            <a:off x="6628676" y="1533418"/>
            <a:ext cx="365188" cy="357226"/>
            <a:chOff x="-56396775" y="3199700"/>
            <a:chExt cx="324525" cy="317450"/>
          </a:xfrm>
        </p:grpSpPr>
        <p:sp>
          <p:nvSpPr>
            <p:cNvPr id="8483" name="Google Shape;8483;p85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85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85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85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85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85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9" name="Google Shape;8489;p85"/>
          <p:cNvGrpSpPr/>
          <p:nvPr/>
        </p:nvGrpSpPr>
        <p:grpSpPr>
          <a:xfrm>
            <a:off x="6631771" y="1999353"/>
            <a:ext cx="358999" cy="335958"/>
            <a:chOff x="-56394425" y="3600600"/>
            <a:chExt cx="319025" cy="298550"/>
          </a:xfrm>
        </p:grpSpPr>
        <p:sp>
          <p:nvSpPr>
            <p:cNvPr id="8490" name="Google Shape;8490;p85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85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85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3" name="Google Shape;8493;p85"/>
          <p:cNvGrpSpPr/>
          <p:nvPr/>
        </p:nvGrpSpPr>
        <p:grpSpPr>
          <a:xfrm>
            <a:off x="6662538" y="2430117"/>
            <a:ext cx="327068" cy="357198"/>
            <a:chOff x="-56379450" y="3983400"/>
            <a:chExt cx="290650" cy="317425"/>
          </a:xfrm>
        </p:grpSpPr>
        <p:sp>
          <p:nvSpPr>
            <p:cNvPr id="8494" name="Google Shape;8494;p85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85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85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85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85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85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85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85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2" name="Google Shape;8502;p85"/>
          <p:cNvGrpSpPr/>
          <p:nvPr/>
        </p:nvGrpSpPr>
        <p:grpSpPr>
          <a:xfrm>
            <a:off x="5326242" y="2894264"/>
            <a:ext cx="316434" cy="358971"/>
            <a:chOff x="-54401725" y="3198925"/>
            <a:chExt cx="281200" cy="319000"/>
          </a:xfrm>
        </p:grpSpPr>
        <p:sp>
          <p:nvSpPr>
            <p:cNvPr id="8503" name="Google Shape;8503;p85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85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85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85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85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85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85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85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85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85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85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4" name="Google Shape;8514;p85"/>
          <p:cNvGrpSpPr/>
          <p:nvPr/>
        </p:nvGrpSpPr>
        <p:grpSpPr>
          <a:xfrm>
            <a:off x="5327128" y="3364365"/>
            <a:ext cx="314662" cy="358099"/>
            <a:chOff x="-54401725" y="3590375"/>
            <a:chExt cx="279625" cy="318225"/>
          </a:xfrm>
        </p:grpSpPr>
        <p:sp>
          <p:nvSpPr>
            <p:cNvPr id="8515" name="Google Shape;8515;p85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85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85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85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85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85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1" name="Google Shape;8521;p85"/>
          <p:cNvGrpSpPr/>
          <p:nvPr/>
        </p:nvGrpSpPr>
        <p:grpSpPr>
          <a:xfrm>
            <a:off x="5324920" y="3827938"/>
            <a:ext cx="319079" cy="358099"/>
            <a:chOff x="-54403300" y="3982600"/>
            <a:chExt cx="283550" cy="318225"/>
          </a:xfrm>
        </p:grpSpPr>
        <p:sp>
          <p:nvSpPr>
            <p:cNvPr id="8522" name="Google Shape;8522;p85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85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85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85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85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85"/>
          <p:cNvGrpSpPr/>
          <p:nvPr/>
        </p:nvGrpSpPr>
        <p:grpSpPr>
          <a:xfrm>
            <a:off x="7512313" y="2889172"/>
            <a:ext cx="356298" cy="356973"/>
            <a:chOff x="-52458650" y="3194400"/>
            <a:chExt cx="316625" cy="317225"/>
          </a:xfrm>
        </p:grpSpPr>
        <p:sp>
          <p:nvSpPr>
            <p:cNvPr id="8528" name="Google Shape;8528;p85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85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85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85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85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85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85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85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6" name="Google Shape;8536;p85"/>
          <p:cNvGrpSpPr/>
          <p:nvPr/>
        </p:nvGrpSpPr>
        <p:grpSpPr>
          <a:xfrm>
            <a:off x="7521611" y="3358148"/>
            <a:ext cx="337703" cy="357845"/>
            <a:chOff x="-52450000" y="3584850"/>
            <a:chExt cx="300100" cy="318000"/>
          </a:xfrm>
        </p:grpSpPr>
        <p:sp>
          <p:nvSpPr>
            <p:cNvPr id="8537" name="Google Shape;8537;p85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85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85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85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85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85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85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4" name="Google Shape;8544;p85"/>
          <p:cNvGrpSpPr/>
          <p:nvPr/>
        </p:nvGrpSpPr>
        <p:grpSpPr>
          <a:xfrm>
            <a:off x="7533131" y="3822621"/>
            <a:ext cx="314662" cy="357226"/>
            <a:chOff x="-52440550" y="3977875"/>
            <a:chExt cx="279625" cy="317450"/>
          </a:xfrm>
        </p:grpSpPr>
        <p:sp>
          <p:nvSpPr>
            <p:cNvPr id="8545" name="Google Shape;8545;p85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85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85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85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85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85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85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85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3" name="Google Shape;8553;p85"/>
          <p:cNvGrpSpPr/>
          <p:nvPr/>
        </p:nvGrpSpPr>
        <p:grpSpPr>
          <a:xfrm>
            <a:off x="6645066" y="4278827"/>
            <a:ext cx="314662" cy="358999"/>
            <a:chOff x="-51623775" y="3584850"/>
            <a:chExt cx="279625" cy="319025"/>
          </a:xfrm>
        </p:grpSpPr>
        <p:sp>
          <p:nvSpPr>
            <p:cNvPr id="8554" name="Google Shape;8554;p85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85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85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85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85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85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85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85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85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41"/>
          <p:cNvSpPr txBox="1"/>
          <p:nvPr>
            <p:ph type="ctrTitle"/>
          </p:nvPr>
        </p:nvSpPr>
        <p:spPr>
          <a:xfrm>
            <a:off x="1769800" y="1500750"/>
            <a:ext cx="2614200" cy="192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Section</a:t>
            </a:r>
            <a:endParaRPr/>
          </a:p>
        </p:txBody>
      </p:sp>
      <p:sp>
        <p:nvSpPr>
          <p:cNvPr id="1163" name="Google Shape;1163;p41"/>
          <p:cNvSpPr txBox="1"/>
          <p:nvPr>
            <p:ph idx="1" type="subTitle"/>
          </p:nvPr>
        </p:nvSpPr>
        <p:spPr>
          <a:xfrm>
            <a:off x="1769825" y="3274500"/>
            <a:ext cx="26142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1164" name="Google Shape;1164;p41"/>
          <p:cNvSpPr/>
          <p:nvPr/>
        </p:nvSpPr>
        <p:spPr>
          <a:xfrm>
            <a:off x="4825150" y="2038380"/>
            <a:ext cx="1591017" cy="180852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2"/>
                </a:solidFill>
                <a:latin typeface="Mali;600"/>
              </a:rPr>
              <a:t>0</a:t>
            </a:r>
          </a:p>
        </p:txBody>
      </p:sp>
      <p:sp>
        <p:nvSpPr>
          <p:cNvPr id="1165" name="Google Shape;1165;p41"/>
          <p:cNvSpPr/>
          <p:nvPr/>
        </p:nvSpPr>
        <p:spPr>
          <a:xfrm>
            <a:off x="6673741" y="2038353"/>
            <a:ext cx="707409" cy="18139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3"/>
                </a:solidFill>
                <a:latin typeface="Mali;600"/>
              </a:rPr>
              <a:t>1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566" name="Shape 8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7" name="Google Shape;8567;p86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8" name="Google Shape;8568;p86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69" name="Google Shape;8569;p86"/>
          <p:cNvGrpSpPr/>
          <p:nvPr/>
        </p:nvGrpSpPr>
        <p:grpSpPr>
          <a:xfrm>
            <a:off x="885675" y="1539249"/>
            <a:ext cx="276003" cy="357300"/>
            <a:chOff x="-50469125" y="3183175"/>
            <a:chExt cx="233150" cy="301825"/>
          </a:xfrm>
        </p:grpSpPr>
        <p:sp>
          <p:nvSpPr>
            <p:cNvPr id="8570" name="Google Shape;8570;p86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86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86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3" name="Google Shape;8573;p86"/>
          <p:cNvGrpSpPr/>
          <p:nvPr/>
        </p:nvGrpSpPr>
        <p:grpSpPr>
          <a:xfrm>
            <a:off x="845574" y="1974651"/>
            <a:ext cx="356205" cy="355288"/>
            <a:chOff x="-50504575" y="3550975"/>
            <a:chExt cx="300900" cy="300125"/>
          </a:xfrm>
        </p:grpSpPr>
        <p:sp>
          <p:nvSpPr>
            <p:cNvPr id="8574" name="Google Shape;8574;p86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86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86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86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8" name="Google Shape;8578;p86"/>
          <p:cNvGrpSpPr/>
          <p:nvPr/>
        </p:nvGrpSpPr>
        <p:grpSpPr>
          <a:xfrm>
            <a:off x="845574" y="2412893"/>
            <a:ext cx="356205" cy="354341"/>
            <a:chOff x="-50503000" y="3921175"/>
            <a:chExt cx="300900" cy="299325"/>
          </a:xfrm>
        </p:grpSpPr>
        <p:sp>
          <p:nvSpPr>
            <p:cNvPr id="8579" name="Google Shape;8579;p86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86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86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86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86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4" name="Google Shape;8584;p86"/>
          <p:cNvGrpSpPr/>
          <p:nvPr/>
        </p:nvGrpSpPr>
        <p:grpSpPr>
          <a:xfrm>
            <a:off x="3049627" y="1558811"/>
            <a:ext cx="355258" cy="356205"/>
            <a:chOff x="-48630025" y="3199700"/>
            <a:chExt cx="300100" cy="300900"/>
          </a:xfrm>
        </p:grpSpPr>
        <p:sp>
          <p:nvSpPr>
            <p:cNvPr id="8585" name="Google Shape;8585;p86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86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86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8" name="Google Shape;8588;p86"/>
          <p:cNvGrpSpPr/>
          <p:nvPr/>
        </p:nvGrpSpPr>
        <p:grpSpPr>
          <a:xfrm>
            <a:off x="3049627" y="1996107"/>
            <a:ext cx="355258" cy="355258"/>
            <a:chOff x="-48630025" y="3569100"/>
            <a:chExt cx="300100" cy="300100"/>
          </a:xfrm>
        </p:grpSpPr>
        <p:sp>
          <p:nvSpPr>
            <p:cNvPr id="8589" name="Google Shape;8589;p86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86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86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86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86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86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86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86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86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86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9" name="Google Shape;8599;p86"/>
          <p:cNvGrpSpPr/>
          <p:nvPr/>
        </p:nvGrpSpPr>
        <p:grpSpPr>
          <a:xfrm>
            <a:off x="3050101" y="2433403"/>
            <a:ext cx="354311" cy="353394"/>
            <a:chOff x="-48629225" y="3938500"/>
            <a:chExt cx="299300" cy="298525"/>
          </a:xfrm>
        </p:grpSpPr>
        <p:sp>
          <p:nvSpPr>
            <p:cNvPr id="8600" name="Google Shape;8600;p86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86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86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86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4" name="Google Shape;8604;p86"/>
          <p:cNvGrpSpPr/>
          <p:nvPr/>
        </p:nvGrpSpPr>
        <p:grpSpPr>
          <a:xfrm>
            <a:off x="1785504" y="2904744"/>
            <a:ext cx="311458" cy="354341"/>
            <a:chOff x="-46762575" y="3200500"/>
            <a:chExt cx="263100" cy="299325"/>
          </a:xfrm>
        </p:grpSpPr>
        <p:sp>
          <p:nvSpPr>
            <p:cNvPr id="8605" name="Google Shape;8605;p86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86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86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86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86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0" name="Google Shape;8610;p86"/>
          <p:cNvGrpSpPr/>
          <p:nvPr/>
        </p:nvGrpSpPr>
        <p:grpSpPr>
          <a:xfrm>
            <a:off x="1763589" y="3363466"/>
            <a:ext cx="355288" cy="312375"/>
            <a:chOff x="-46779900" y="3588000"/>
            <a:chExt cx="300125" cy="263875"/>
          </a:xfrm>
        </p:grpSpPr>
        <p:sp>
          <p:nvSpPr>
            <p:cNvPr id="8611" name="Google Shape;8611;p86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86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86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86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5" name="Google Shape;8615;p86"/>
          <p:cNvGrpSpPr/>
          <p:nvPr/>
        </p:nvGrpSpPr>
        <p:grpSpPr>
          <a:xfrm>
            <a:off x="1764062" y="3778388"/>
            <a:ext cx="354341" cy="353394"/>
            <a:chOff x="-46779100" y="3938500"/>
            <a:chExt cx="299325" cy="298525"/>
          </a:xfrm>
        </p:grpSpPr>
        <p:sp>
          <p:nvSpPr>
            <p:cNvPr id="8616" name="Google Shape;8616;p86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86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8" name="Google Shape;8618;p86"/>
          <p:cNvGrpSpPr/>
          <p:nvPr/>
        </p:nvGrpSpPr>
        <p:grpSpPr>
          <a:xfrm>
            <a:off x="3971800" y="2911255"/>
            <a:ext cx="355258" cy="355288"/>
            <a:chOff x="-44924250" y="3206000"/>
            <a:chExt cx="300100" cy="300125"/>
          </a:xfrm>
        </p:grpSpPr>
        <p:sp>
          <p:nvSpPr>
            <p:cNvPr id="8619" name="Google Shape;8619;p86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86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86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86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86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4" name="Google Shape;8624;p86"/>
          <p:cNvGrpSpPr/>
          <p:nvPr/>
        </p:nvGrpSpPr>
        <p:grpSpPr>
          <a:xfrm>
            <a:off x="1286286" y="1539249"/>
            <a:ext cx="355258" cy="355258"/>
            <a:chOff x="-50134375" y="3183175"/>
            <a:chExt cx="300100" cy="300100"/>
          </a:xfrm>
        </p:grpSpPr>
        <p:sp>
          <p:nvSpPr>
            <p:cNvPr id="8625" name="Google Shape;8625;p86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86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86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86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86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86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86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86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86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86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5" name="Google Shape;8635;p86"/>
          <p:cNvGrpSpPr/>
          <p:nvPr/>
        </p:nvGrpSpPr>
        <p:grpSpPr>
          <a:xfrm>
            <a:off x="1286286" y="1974651"/>
            <a:ext cx="355258" cy="355288"/>
            <a:chOff x="-50134375" y="3550975"/>
            <a:chExt cx="300100" cy="300125"/>
          </a:xfrm>
        </p:grpSpPr>
        <p:sp>
          <p:nvSpPr>
            <p:cNvPr id="8636" name="Google Shape;8636;p86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86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8" name="Google Shape;8638;p86"/>
          <p:cNvGrpSpPr/>
          <p:nvPr/>
        </p:nvGrpSpPr>
        <p:grpSpPr>
          <a:xfrm>
            <a:off x="1286286" y="2412183"/>
            <a:ext cx="355258" cy="355051"/>
            <a:chOff x="-50134375" y="3920575"/>
            <a:chExt cx="300100" cy="299925"/>
          </a:xfrm>
        </p:grpSpPr>
        <p:sp>
          <p:nvSpPr>
            <p:cNvPr id="8639" name="Google Shape;8639;p86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86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86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2" name="Google Shape;8642;p86"/>
          <p:cNvGrpSpPr/>
          <p:nvPr/>
        </p:nvGrpSpPr>
        <p:grpSpPr>
          <a:xfrm>
            <a:off x="3497010" y="1559758"/>
            <a:ext cx="357123" cy="355258"/>
            <a:chOff x="-48262200" y="3200500"/>
            <a:chExt cx="301675" cy="300100"/>
          </a:xfrm>
        </p:grpSpPr>
        <p:sp>
          <p:nvSpPr>
            <p:cNvPr id="8643" name="Google Shape;8643;p86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86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86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86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86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86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86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86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86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2" name="Google Shape;8652;p86"/>
          <p:cNvGrpSpPr/>
          <p:nvPr/>
        </p:nvGrpSpPr>
        <p:grpSpPr>
          <a:xfrm>
            <a:off x="3526383" y="1996847"/>
            <a:ext cx="298377" cy="354519"/>
            <a:chOff x="-48233050" y="3569725"/>
            <a:chExt cx="252050" cy="299475"/>
          </a:xfrm>
        </p:grpSpPr>
        <p:sp>
          <p:nvSpPr>
            <p:cNvPr id="8653" name="Google Shape;8653;p86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86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86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6" name="Google Shape;8656;p86"/>
          <p:cNvGrpSpPr/>
          <p:nvPr/>
        </p:nvGrpSpPr>
        <p:grpSpPr>
          <a:xfrm>
            <a:off x="3550148" y="2430591"/>
            <a:ext cx="250847" cy="358070"/>
            <a:chOff x="-48216525" y="3936125"/>
            <a:chExt cx="211900" cy="302475"/>
          </a:xfrm>
        </p:grpSpPr>
        <p:sp>
          <p:nvSpPr>
            <p:cNvPr id="8657" name="Google Shape;8657;p86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86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86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86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1" name="Google Shape;8661;p86"/>
          <p:cNvGrpSpPr/>
          <p:nvPr/>
        </p:nvGrpSpPr>
        <p:grpSpPr>
          <a:xfrm>
            <a:off x="2205866" y="2905661"/>
            <a:ext cx="355258" cy="355288"/>
            <a:chOff x="-46410500" y="3201275"/>
            <a:chExt cx="300100" cy="300125"/>
          </a:xfrm>
        </p:grpSpPr>
        <p:sp>
          <p:nvSpPr>
            <p:cNvPr id="8662" name="Google Shape;8662;p86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86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86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86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86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7" name="Google Shape;8667;p86"/>
          <p:cNvGrpSpPr/>
          <p:nvPr/>
        </p:nvGrpSpPr>
        <p:grpSpPr>
          <a:xfrm>
            <a:off x="2205866" y="3341092"/>
            <a:ext cx="355258" cy="356205"/>
            <a:chOff x="-46409700" y="3569100"/>
            <a:chExt cx="300100" cy="300900"/>
          </a:xfrm>
        </p:grpSpPr>
        <p:sp>
          <p:nvSpPr>
            <p:cNvPr id="8668" name="Google Shape;8668;p86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86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86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86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86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3" name="Google Shape;8673;p86"/>
          <p:cNvGrpSpPr/>
          <p:nvPr/>
        </p:nvGrpSpPr>
        <p:grpSpPr>
          <a:xfrm>
            <a:off x="2193747" y="3776524"/>
            <a:ext cx="379497" cy="358070"/>
            <a:chOff x="-46422300" y="3936925"/>
            <a:chExt cx="320575" cy="302475"/>
          </a:xfrm>
        </p:grpSpPr>
        <p:sp>
          <p:nvSpPr>
            <p:cNvPr id="8674" name="Google Shape;8674;p86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86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6" name="Google Shape;8676;p86"/>
          <p:cNvGrpSpPr/>
          <p:nvPr/>
        </p:nvGrpSpPr>
        <p:grpSpPr>
          <a:xfrm>
            <a:off x="3971326" y="3330852"/>
            <a:ext cx="356205" cy="355258"/>
            <a:chOff x="-44914800" y="3560450"/>
            <a:chExt cx="300900" cy="300100"/>
          </a:xfrm>
        </p:grpSpPr>
        <p:sp>
          <p:nvSpPr>
            <p:cNvPr id="8677" name="Google Shape;8677;p86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86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86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86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86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2" name="Google Shape;8682;p86"/>
          <p:cNvGrpSpPr/>
          <p:nvPr/>
        </p:nvGrpSpPr>
        <p:grpSpPr>
          <a:xfrm>
            <a:off x="1726378" y="1539486"/>
            <a:ext cx="354311" cy="354104"/>
            <a:chOff x="-49764975" y="3183375"/>
            <a:chExt cx="299300" cy="299125"/>
          </a:xfrm>
        </p:grpSpPr>
        <p:sp>
          <p:nvSpPr>
            <p:cNvPr id="8683" name="Google Shape;8683;p86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86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86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86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86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86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86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86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86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2" name="Google Shape;8692;p86"/>
          <p:cNvGrpSpPr/>
          <p:nvPr/>
        </p:nvGrpSpPr>
        <p:grpSpPr>
          <a:xfrm>
            <a:off x="1726378" y="1974947"/>
            <a:ext cx="354311" cy="355909"/>
            <a:chOff x="-49764975" y="3551225"/>
            <a:chExt cx="299300" cy="300650"/>
          </a:xfrm>
        </p:grpSpPr>
        <p:sp>
          <p:nvSpPr>
            <p:cNvPr id="8693" name="Google Shape;8693;p86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86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86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86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86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86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86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86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86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86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86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4" name="Google Shape;8704;p86"/>
          <p:cNvGrpSpPr/>
          <p:nvPr/>
        </p:nvGrpSpPr>
        <p:grpSpPr>
          <a:xfrm>
            <a:off x="1724040" y="2411710"/>
            <a:ext cx="358987" cy="355525"/>
            <a:chOff x="-49766550" y="3920175"/>
            <a:chExt cx="303250" cy="300325"/>
          </a:xfrm>
        </p:grpSpPr>
        <p:sp>
          <p:nvSpPr>
            <p:cNvPr id="8705" name="Google Shape;8705;p86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86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86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86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9" name="Google Shape;8709;p86"/>
          <p:cNvGrpSpPr/>
          <p:nvPr/>
        </p:nvGrpSpPr>
        <p:grpSpPr>
          <a:xfrm>
            <a:off x="3939571" y="1559758"/>
            <a:ext cx="357123" cy="354341"/>
            <a:chOff x="-47892800" y="3200500"/>
            <a:chExt cx="301675" cy="299325"/>
          </a:xfrm>
        </p:grpSpPr>
        <p:sp>
          <p:nvSpPr>
            <p:cNvPr id="8710" name="Google Shape;8710;p86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86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86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86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86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86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6" name="Google Shape;8716;p86"/>
          <p:cNvGrpSpPr/>
          <p:nvPr/>
        </p:nvGrpSpPr>
        <p:grpSpPr>
          <a:xfrm>
            <a:off x="4003437" y="1996107"/>
            <a:ext cx="229391" cy="355258"/>
            <a:chOff x="-47839250" y="3569100"/>
            <a:chExt cx="193775" cy="300100"/>
          </a:xfrm>
        </p:grpSpPr>
        <p:sp>
          <p:nvSpPr>
            <p:cNvPr id="8717" name="Google Shape;8717;p86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86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86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86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86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86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3" name="Google Shape;8723;p86"/>
          <p:cNvGrpSpPr/>
          <p:nvPr/>
        </p:nvGrpSpPr>
        <p:grpSpPr>
          <a:xfrm>
            <a:off x="3940503" y="2432456"/>
            <a:ext cx="355258" cy="356205"/>
            <a:chOff x="-47892800" y="3937700"/>
            <a:chExt cx="300100" cy="300900"/>
          </a:xfrm>
        </p:grpSpPr>
        <p:sp>
          <p:nvSpPr>
            <p:cNvPr id="8724" name="Google Shape;8724;p86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86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86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86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86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86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86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86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2" name="Google Shape;8732;p86"/>
          <p:cNvGrpSpPr/>
          <p:nvPr/>
        </p:nvGrpSpPr>
        <p:grpSpPr>
          <a:xfrm>
            <a:off x="2645798" y="2926170"/>
            <a:ext cx="355258" cy="311458"/>
            <a:chOff x="-46042675" y="3218600"/>
            <a:chExt cx="300100" cy="263100"/>
          </a:xfrm>
        </p:grpSpPr>
        <p:sp>
          <p:nvSpPr>
            <p:cNvPr id="8733" name="Google Shape;8733;p86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86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86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86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86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86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9" name="Google Shape;8739;p86"/>
          <p:cNvGrpSpPr/>
          <p:nvPr/>
        </p:nvGrpSpPr>
        <p:grpSpPr>
          <a:xfrm>
            <a:off x="2645798" y="3340619"/>
            <a:ext cx="355258" cy="323118"/>
            <a:chOff x="-46042675" y="3568700"/>
            <a:chExt cx="300100" cy="272950"/>
          </a:xfrm>
        </p:grpSpPr>
        <p:sp>
          <p:nvSpPr>
            <p:cNvPr id="8740" name="Google Shape;8740;p86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86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86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86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4" name="Google Shape;8744;p86"/>
          <p:cNvGrpSpPr/>
          <p:nvPr/>
        </p:nvGrpSpPr>
        <p:grpSpPr>
          <a:xfrm>
            <a:off x="2687749" y="3777589"/>
            <a:ext cx="271357" cy="356057"/>
            <a:chOff x="-46007225" y="3937825"/>
            <a:chExt cx="229225" cy="300775"/>
          </a:xfrm>
        </p:grpSpPr>
        <p:sp>
          <p:nvSpPr>
            <p:cNvPr id="8745" name="Google Shape;8745;p86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86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86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86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86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86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86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86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86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86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5" name="Google Shape;8755;p86"/>
          <p:cNvGrpSpPr/>
          <p:nvPr/>
        </p:nvGrpSpPr>
        <p:grpSpPr>
          <a:xfrm>
            <a:off x="3993241" y="3767675"/>
            <a:ext cx="312375" cy="357596"/>
            <a:chOff x="-44895900" y="3929450"/>
            <a:chExt cx="263875" cy="302075"/>
          </a:xfrm>
        </p:grpSpPr>
        <p:sp>
          <p:nvSpPr>
            <p:cNvPr id="8756" name="Google Shape;8756;p86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86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86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86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86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86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2" name="Google Shape;8762;p86"/>
          <p:cNvGrpSpPr/>
          <p:nvPr/>
        </p:nvGrpSpPr>
        <p:grpSpPr>
          <a:xfrm>
            <a:off x="2167060" y="1550436"/>
            <a:ext cx="356205" cy="332885"/>
            <a:chOff x="-49397175" y="3192625"/>
            <a:chExt cx="300900" cy="281200"/>
          </a:xfrm>
        </p:grpSpPr>
        <p:sp>
          <p:nvSpPr>
            <p:cNvPr id="8763" name="Google Shape;8763;p86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86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86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86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86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86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86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0" name="Google Shape;8770;p86"/>
          <p:cNvGrpSpPr/>
          <p:nvPr/>
        </p:nvGrpSpPr>
        <p:grpSpPr>
          <a:xfrm>
            <a:off x="2193163" y="1974651"/>
            <a:ext cx="304000" cy="356205"/>
            <a:chOff x="-49375900" y="3550975"/>
            <a:chExt cx="256800" cy="300900"/>
          </a:xfrm>
        </p:grpSpPr>
        <p:sp>
          <p:nvSpPr>
            <p:cNvPr id="8771" name="Google Shape;8771;p86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86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86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86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86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86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86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86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86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86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86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2" name="Google Shape;8782;p86"/>
          <p:cNvGrpSpPr/>
          <p:nvPr/>
        </p:nvGrpSpPr>
        <p:grpSpPr>
          <a:xfrm>
            <a:off x="2188516" y="2411946"/>
            <a:ext cx="313293" cy="356205"/>
            <a:chOff x="-49378250" y="3920375"/>
            <a:chExt cx="264650" cy="300900"/>
          </a:xfrm>
        </p:grpSpPr>
        <p:sp>
          <p:nvSpPr>
            <p:cNvPr id="8783" name="Google Shape;8783;p86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86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86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86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86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86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86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0" name="Google Shape;8790;p86"/>
          <p:cNvGrpSpPr/>
          <p:nvPr/>
        </p:nvGrpSpPr>
        <p:grpSpPr>
          <a:xfrm>
            <a:off x="907504" y="2904744"/>
            <a:ext cx="312375" cy="357123"/>
            <a:chOff x="-47505300" y="3200500"/>
            <a:chExt cx="263875" cy="301675"/>
          </a:xfrm>
        </p:grpSpPr>
        <p:sp>
          <p:nvSpPr>
            <p:cNvPr id="8791" name="Google Shape;8791;p86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86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86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86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86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86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86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86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86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86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86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86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86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4" name="Google Shape;8804;p86"/>
          <p:cNvGrpSpPr/>
          <p:nvPr/>
        </p:nvGrpSpPr>
        <p:grpSpPr>
          <a:xfrm>
            <a:off x="885604" y="3341092"/>
            <a:ext cx="356176" cy="355051"/>
            <a:chOff x="-47524975" y="3569100"/>
            <a:chExt cx="300875" cy="299925"/>
          </a:xfrm>
        </p:grpSpPr>
        <p:sp>
          <p:nvSpPr>
            <p:cNvPr id="8805" name="Google Shape;8805;p86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86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86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86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86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0" name="Google Shape;8810;p86"/>
          <p:cNvGrpSpPr/>
          <p:nvPr/>
        </p:nvGrpSpPr>
        <p:grpSpPr>
          <a:xfrm>
            <a:off x="886062" y="3820354"/>
            <a:ext cx="355258" cy="270410"/>
            <a:chOff x="-47523400" y="3973950"/>
            <a:chExt cx="300100" cy="228425"/>
          </a:xfrm>
        </p:grpSpPr>
        <p:sp>
          <p:nvSpPr>
            <p:cNvPr id="8811" name="Google Shape;8811;p86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86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86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86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86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6" name="Google Shape;8816;p86"/>
          <p:cNvGrpSpPr/>
          <p:nvPr/>
        </p:nvGrpSpPr>
        <p:grpSpPr>
          <a:xfrm>
            <a:off x="3091183" y="2903353"/>
            <a:ext cx="354341" cy="357596"/>
            <a:chOff x="-45673275" y="3199325"/>
            <a:chExt cx="299325" cy="302075"/>
          </a:xfrm>
        </p:grpSpPr>
        <p:sp>
          <p:nvSpPr>
            <p:cNvPr id="8817" name="Google Shape;8817;p86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86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86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0" name="Google Shape;8820;p86"/>
          <p:cNvGrpSpPr/>
          <p:nvPr/>
        </p:nvGrpSpPr>
        <p:grpSpPr>
          <a:xfrm>
            <a:off x="3090251" y="3361602"/>
            <a:ext cx="356205" cy="314240"/>
            <a:chOff x="-45674075" y="3586425"/>
            <a:chExt cx="300900" cy="265450"/>
          </a:xfrm>
        </p:grpSpPr>
        <p:sp>
          <p:nvSpPr>
            <p:cNvPr id="8821" name="Google Shape;8821;p86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86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3" name="Google Shape;8823;p86"/>
          <p:cNvGrpSpPr/>
          <p:nvPr/>
        </p:nvGrpSpPr>
        <p:grpSpPr>
          <a:xfrm>
            <a:off x="3091183" y="3777441"/>
            <a:ext cx="354341" cy="356205"/>
            <a:chOff x="-45673275" y="3937700"/>
            <a:chExt cx="299325" cy="300900"/>
          </a:xfrm>
        </p:grpSpPr>
        <p:sp>
          <p:nvSpPr>
            <p:cNvPr id="8824" name="Google Shape;8824;p86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86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86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86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86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86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0" name="Google Shape;8830;p86"/>
          <p:cNvGrpSpPr/>
          <p:nvPr/>
        </p:nvGrpSpPr>
        <p:grpSpPr>
          <a:xfrm>
            <a:off x="2205349" y="4270225"/>
            <a:ext cx="356205" cy="356205"/>
            <a:chOff x="-44512325" y="3176075"/>
            <a:chExt cx="300900" cy="300900"/>
          </a:xfrm>
        </p:grpSpPr>
        <p:sp>
          <p:nvSpPr>
            <p:cNvPr id="8831" name="Google Shape;8831;p86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86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86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4" name="Google Shape;8834;p86"/>
          <p:cNvGrpSpPr/>
          <p:nvPr/>
        </p:nvGrpSpPr>
        <p:grpSpPr>
          <a:xfrm>
            <a:off x="2608689" y="1539249"/>
            <a:ext cx="354341" cy="354341"/>
            <a:chOff x="-49027775" y="3183175"/>
            <a:chExt cx="299325" cy="299325"/>
          </a:xfrm>
        </p:grpSpPr>
        <p:sp>
          <p:nvSpPr>
            <p:cNvPr id="8835" name="Google Shape;8835;p86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86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86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86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9" name="Google Shape;8839;p86"/>
          <p:cNvGrpSpPr/>
          <p:nvPr/>
        </p:nvGrpSpPr>
        <p:grpSpPr>
          <a:xfrm>
            <a:off x="2608230" y="1974651"/>
            <a:ext cx="355258" cy="357152"/>
            <a:chOff x="-49027775" y="3550975"/>
            <a:chExt cx="300100" cy="301700"/>
          </a:xfrm>
        </p:grpSpPr>
        <p:sp>
          <p:nvSpPr>
            <p:cNvPr id="8840" name="Google Shape;8840;p86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86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86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86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86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86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86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86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86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86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0" name="Google Shape;8850;p86"/>
          <p:cNvGrpSpPr/>
          <p:nvPr/>
        </p:nvGrpSpPr>
        <p:grpSpPr>
          <a:xfrm>
            <a:off x="2606306" y="2411710"/>
            <a:ext cx="359106" cy="355525"/>
            <a:chOff x="-49031025" y="3920175"/>
            <a:chExt cx="303350" cy="300325"/>
          </a:xfrm>
        </p:grpSpPr>
        <p:sp>
          <p:nvSpPr>
            <p:cNvPr id="8851" name="Google Shape;8851;p86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86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86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86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86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86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7" name="Google Shape;8857;p86"/>
          <p:cNvGrpSpPr/>
          <p:nvPr/>
        </p:nvGrpSpPr>
        <p:grpSpPr>
          <a:xfrm>
            <a:off x="1322411" y="2904744"/>
            <a:ext cx="356176" cy="354341"/>
            <a:chOff x="-47155575" y="3200500"/>
            <a:chExt cx="300875" cy="299325"/>
          </a:xfrm>
        </p:grpSpPr>
        <p:sp>
          <p:nvSpPr>
            <p:cNvPr id="8858" name="Google Shape;8858;p86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86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86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86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86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86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4" name="Google Shape;8864;p86"/>
          <p:cNvGrpSpPr/>
          <p:nvPr/>
        </p:nvGrpSpPr>
        <p:grpSpPr>
          <a:xfrm>
            <a:off x="1322870" y="3341092"/>
            <a:ext cx="355258" cy="355258"/>
            <a:chOff x="-47154800" y="3569100"/>
            <a:chExt cx="300100" cy="300100"/>
          </a:xfrm>
        </p:grpSpPr>
        <p:sp>
          <p:nvSpPr>
            <p:cNvPr id="8865" name="Google Shape;8865;p86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86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86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86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86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86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1" name="Google Shape;8871;p86"/>
          <p:cNvGrpSpPr/>
          <p:nvPr/>
        </p:nvGrpSpPr>
        <p:grpSpPr>
          <a:xfrm>
            <a:off x="1323343" y="3779305"/>
            <a:ext cx="354311" cy="353423"/>
            <a:chOff x="-47154000" y="3939275"/>
            <a:chExt cx="299300" cy="298550"/>
          </a:xfrm>
        </p:grpSpPr>
        <p:sp>
          <p:nvSpPr>
            <p:cNvPr id="8872" name="Google Shape;8872;p86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86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86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86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6" name="Google Shape;8876;p86"/>
          <p:cNvGrpSpPr/>
          <p:nvPr/>
        </p:nvGrpSpPr>
        <p:grpSpPr>
          <a:xfrm>
            <a:off x="3548633" y="2904744"/>
            <a:ext cx="312375" cy="354341"/>
            <a:chOff x="-45286550" y="3200500"/>
            <a:chExt cx="263875" cy="299325"/>
          </a:xfrm>
        </p:grpSpPr>
        <p:sp>
          <p:nvSpPr>
            <p:cNvPr id="8877" name="Google Shape;8877;p86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86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86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0" name="Google Shape;8880;p86"/>
          <p:cNvGrpSpPr/>
          <p:nvPr/>
        </p:nvGrpSpPr>
        <p:grpSpPr>
          <a:xfrm>
            <a:off x="3548633" y="3342039"/>
            <a:ext cx="312375" cy="354311"/>
            <a:chOff x="-45286550" y="3569900"/>
            <a:chExt cx="263875" cy="299300"/>
          </a:xfrm>
        </p:grpSpPr>
        <p:sp>
          <p:nvSpPr>
            <p:cNvPr id="8881" name="Google Shape;8881;p86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86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86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86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86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86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7" name="Google Shape;8887;p86"/>
          <p:cNvGrpSpPr/>
          <p:nvPr/>
        </p:nvGrpSpPr>
        <p:grpSpPr>
          <a:xfrm>
            <a:off x="3559820" y="3778388"/>
            <a:ext cx="290001" cy="355258"/>
            <a:chOff x="-45277900" y="3938500"/>
            <a:chExt cx="244975" cy="300100"/>
          </a:xfrm>
        </p:grpSpPr>
        <p:sp>
          <p:nvSpPr>
            <p:cNvPr id="8888" name="Google Shape;8888;p86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86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86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86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2" name="Google Shape;8892;p86"/>
          <p:cNvGrpSpPr/>
          <p:nvPr/>
        </p:nvGrpSpPr>
        <p:grpSpPr>
          <a:xfrm>
            <a:off x="2645769" y="4247490"/>
            <a:ext cx="355258" cy="355258"/>
            <a:chOff x="-44502875" y="3576975"/>
            <a:chExt cx="300100" cy="300100"/>
          </a:xfrm>
        </p:grpSpPr>
        <p:sp>
          <p:nvSpPr>
            <p:cNvPr id="8893" name="Google Shape;8893;p86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86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86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6" name="Google Shape;8896;p86"/>
          <p:cNvGrpSpPr/>
          <p:nvPr/>
        </p:nvGrpSpPr>
        <p:grpSpPr>
          <a:xfrm>
            <a:off x="4858968" y="1532275"/>
            <a:ext cx="356221" cy="354973"/>
            <a:chOff x="-13947000" y="3212800"/>
            <a:chExt cx="353675" cy="352400"/>
          </a:xfrm>
        </p:grpSpPr>
        <p:sp>
          <p:nvSpPr>
            <p:cNvPr id="8897" name="Google Shape;8897;p86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86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9" name="Google Shape;8899;p86"/>
          <p:cNvGrpSpPr/>
          <p:nvPr/>
        </p:nvGrpSpPr>
        <p:grpSpPr>
          <a:xfrm>
            <a:off x="4858981" y="1973145"/>
            <a:ext cx="356196" cy="354670"/>
            <a:chOff x="-13946200" y="3647075"/>
            <a:chExt cx="353650" cy="352100"/>
          </a:xfrm>
        </p:grpSpPr>
        <p:sp>
          <p:nvSpPr>
            <p:cNvPr id="8900" name="Google Shape;8900;p86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86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86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86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86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86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06" name="Google Shape;8906;p86"/>
          <p:cNvSpPr/>
          <p:nvPr/>
        </p:nvSpPr>
        <p:spPr>
          <a:xfrm>
            <a:off x="4902088" y="2417809"/>
            <a:ext cx="271340" cy="353864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07" name="Google Shape;8907;p86"/>
          <p:cNvGrpSpPr/>
          <p:nvPr/>
        </p:nvGrpSpPr>
        <p:grpSpPr>
          <a:xfrm>
            <a:off x="6642374" y="1532628"/>
            <a:ext cx="357002" cy="354267"/>
            <a:chOff x="-12163025" y="3214275"/>
            <a:chExt cx="354450" cy="351700"/>
          </a:xfrm>
        </p:grpSpPr>
        <p:sp>
          <p:nvSpPr>
            <p:cNvPr id="8908" name="Google Shape;8908;p86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86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86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1" name="Google Shape;8911;p86"/>
          <p:cNvGrpSpPr/>
          <p:nvPr/>
        </p:nvGrpSpPr>
        <p:grpSpPr>
          <a:xfrm>
            <a:off x="6643154" y="1972365"/>
            <a:ext cx="355441" cy="356232"/>
            <a:chOff x="-12160675" y="3647875"/>
            <a:chExt cx="352900" cy="353650"/>
          </a:xfrm>
        </p:grpSpPr>
        <p:sp>
          <p:nvSpPr>
            <p:cNvPr id="8912" name="Google Shape;8912;p86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86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86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86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86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86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86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9" name="Google Shape;8919;p86"/>
          <p:cNvGrpSpPr/>
          <p:nvPr/>
        </p:nvGrpSpPr>
        <p:grpSpPr>
          <a:xfrm>
            <a:off x="6653870" y="2416821"/>
            <a:ext cx="354635" cy="356232"/>
            <a:chOff x="-12160675" y="4081850"/>
            <a:chExt cx="352100" cy="353650"/>
          </a:xfrm>
        </p:grpSpPr>
        <p:sp>
          <p:nvSpPr>
            <p:cNvPr id="8920" name="Google Shape;8920;p86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86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86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86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86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86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6" name="Google Shape;8926;p86"/>
          <p:cNvGrpSpPr/>
          <p:nvPr/>
        </p:nvGrpSpPr>
        <p:grpSpPr>
          <a:xfrm>
            <a:off x="4858836" y="2891264"/>
            <a:ext cx="355416" cy="355652"/>
            <a:chOff x="-10391650" y="3180600"/>
            <a:chExt cx="352875" cy="353075"/>
          </a:xfrm>
        </p:grpSpPr>
        <p:sp>
          <p:nvSpPr>
            <p:cNvPr id="8927" name="Google Shape;8927;p86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86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86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86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86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86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3" name="Google Shape;8933;p86"/>
          <p:cNvGrpSpPr/>
          <p:nvPr/>
        </p:nvGrpSpPr>
        <p:grpSpPr>
          <a:xfrm>
            <a:off x="4858835" y="3368062"/>
            <a:ext cx="354635" cy="353890"/>
            <a:chOff x="-10390875" y="3616350"/>
            <a:chExt cx="352100" cy="351325"/>
          </a:xfrm>
        </p:grpSpPr>
        <p:sp>
          <p:nvSpPr>
            <p:cNvPr id="8934" name="Google Shape;8934;p86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86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86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7" name="Google Shape;8937;p86"/>
          <p:cNvGrpSpPr/>
          <p:nvPr/>
        </p:nvGrpSpPr>
        <p:grpSpPr>
          <a:xfrm>
            <a:off x="7525810" y="2892727"/>
            <a:ext cx="312585" cy="354670"/>
            <a:chOff x="-10370400" y="4049550"/>
            <a:chExt cx="310350" cy="352100"/>
          </a:xfrm>
        </p:grpSpPr>
        <p:sp>
          <p:nvSpPr>
            <p:cNvPr id="8938" name="Google Shape;8938;p86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86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86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86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86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3" name="Google Shape;8943;p86"/>
          <p:cNvGrpSpPr/>
          <p:nvPr/>
        </p:nvGrpSpPr>
        <p:grpSpPr>
          <a:xfrm>
            <a:off x="6630066" y="2891668"/>
            <a:ext cx="379236" cy="354847"/>
            <a:chOff x="-8674650" y="3210975"/>
            <a:chExt cx="376525" cy="352275"/>
          </a:xfrm>
        </p:grpSpPr>
        <p:sp>
          <p:nvSpPr>
            <p:cNvPr id="8944" name="Google Shape;8944;p86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86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86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86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86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86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0" name="Google Shape;8950;p86"/>
          <p:cNvGrpSpPr/>
          <p:nvPr/>
        </p:nvGrpSpPr>
        <p:grpSpPr>
          <a:xfrm>
            <a:off x="5301563" y="1531633"/>
            <a:ext cx="356221" cy="356257"/>
            <a:chOff x="-13512225" y="3211525"/>
            <a:chExt cx="353675" cy="353675"/>
          </a:xfrm>
        </p:grpSpPr>
        <p:sp>
          <p:nvSpPr>
            <p:cNvPr id="8951" name="Google Shape;8951;p86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86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86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86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86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6" name="Google Shape;8956;p86"/>
          <p:cNvGrpSpPr/>
          <p:nvPr/>
        </p:nvGrpSpPr>
        <p:grpSpPr>
          <a:xfrm>
            <a:off x="5301563" y="1973145"/>
            <a:ext cx="356221" cy="354670"/>
            <a:chOff x="-13512225" y="3647075"/>
            <a:chExt cx="353675" cy="352100"/>
          </a:xfrm>
        </p:grpSpPr>
        <p:sp>
          <p:nvSpPr>
            <p:cNvPr id="8957" name="Google Shape;8957;p86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86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86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86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86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86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86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86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86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86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7" name="Google Shape;8967;p86"/>
          <p:cNvGrpSpPr/>
          <p:nvPr/>
        </p:nvGrpSpPr>
        <p:grpSpPr>
          <a:xfrm>
            <a:off x="5311876" y="2417211"/>
            <a:ext cx="356221" cy="355451"/>
            <a:chOff x="-13512225" y="4080275"/>
            <a:chExt cx="353675" cy="352875"/>
          </a:xfrm>
        </p:grpSpPr>
        <p:sp>
          <p:nvSpPr>
            <p:cNvPr id="8968" name="Google Shape;8968;p86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86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86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86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86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86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86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86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86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86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86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9" name="Google Shape;8979;p86"/>
          <p:cNvGrpSpPr/>
          <p:nvPr/>
        </p:nvGrpSpPr>
        <p:grpSpPr>
          <a:xfrm>
            <a:off x="7084956" y="1564572"/>
            <a:ext cx="356196" cy="290379"/>
            <a:chOff x="-11728250" y="3245400"/>
            <a:chExt cx="353650" cy="288275"/>
          </a:xfrm>
        </p:grpSpPr>
        <p:sp>
          <p:nvSpPr>
            <p:cNvPr id="8980" name="Google Shape;8980;p86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86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86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86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86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85" name="Google Shape;8985;p86"/>
          <p:cNvSpPr/>
          <p:nvPr/>
        </p:nvSpPr>
        <p:spPr>
          <a:xfrm>
            <a:off x="7242366" y="2108233"/>
            <a:ext cx="40464" cy="84135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86" name="Google Shape;8986;p86"/>
          <p:cNvGrpSpPr/>
          <p:nvPr/>
        </p:nvGrpSpPr>
        <p:grpSpPr>
          <a:xfrm>
            <a:off x="7083760" y="1971660"/>
            <a:ext cx="358588" cy="357642"/>
            <a:chOff x="-11729050" y="3646475"/>
            <a:chExt cx="356025" cy="355050"/>
          </a:xfrm>
        </p:grpSpPr>
        <p:sp>
          <p:nvSpPr>
            <p:cNvPr id="8987" name="Google Shape;8987;p86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86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86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86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86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86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86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86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86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86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86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8" name="Google Shape;8998;p86"/>
          <p:cNvGrpSpPr/>
          <p:nvPr/>
        </p:nvGrpSpPr>
        <p:grpSpPr>
          <a:xfrm>
            <a:off x="7117464" y="2417211"/>
            <a:ext cx="311804" cy="355451"/>
            <a:chOff x="-11703850" y="4081850"/>
            <a:chExt cx="309575" cy="352875"/>
          </a:xfrm>
        </p:grpSpPr>
        <p:sp>
          <p:nvSpPr>
            <p:cNvPr id="8999" name="Google Shape;8999;p86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86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86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86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86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86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86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86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7" name="Google Shape;9007;p86"/>
          <p:cNvGrpSpPr/>
          <p:nvPr/>
        </p:nvGrpSpPr>
        <p:grpSpPr>
          <a:xfrm>
            <a:off x="5306120" y="2891364"/>
            <a:ext cx="357002" cy="355451"/>
            <a:chOff x="-9958475" y="3180025"/>
            <a:chExt cx="354450" cy="352875"/>
          </a:xfrm>
        </p:grpSpPr>
        <p:sp>
          <p:nvSpPr>
            <p:cNvPr id="9008" name="Google Shape;9008;p86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86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86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86"/>
          <p:cNvGrpSpPr/>
          <p:nvPr/>
        </p:nvGrpSpPr>
        <p:grpSpPr>
          <a:xfrm>
            <a:off x="5315247" y="3367345"/>
            <a:ext cx="337966" cy="355325"/>
            <a:chOff x="-9949025" y="3615575"/>
            <a:chExt cx="335550" cy="352750"/>
          </a:xfrm>
        </p:grpSpPr>
        <p:sp>
          <p:nvSpPr>
            <p:cNvPr id="9012" name="Google Shape;9012;p86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86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86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5" name="Google Shape;9015;p86"/>
          <p:cNvGrpSpPr/>
          <p:nvPr/>
        </p:nvGrpSpPr>
        <p:grpSpPr>
          <a:xfrm>
            <a:off x="7950093" y="2890851"/>
            <a:ext cx="360175" cy="358423"/>
            <a:chOff x="-9961625" y="4048175"/>
            <a:chExt cx="357600" cy="355825"/>
          </a:xfrm>
        </p:grpSpPr>
        <p:sp>
          <p:nvSpPr>
            <p:cNvPr id="9016" name="Google Shape;9016;p86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86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86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86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86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86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2" name="Google Shape;9022;p86"/>
          <p:cNvGrpSpPr/>
          <p:nvPr/>
        </p:nvGrpSpPr>
        <p:grpSpPr>
          <a:xfrm>
            <a:off x="6636814" y="3366363"/>
            <a:ext cx="364959" cy="357289"/>
            <a:chOff x="-8680950" y="3624225"/>
            <a:chExt cx="362350" cy="354700"/>
          </a:xfrm>
        </p:grpSpPr>
        <p:sp>
          <p:nvSpPr>
            <p:cNvPr id="9023" name="Google Shape;9023;p86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86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86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86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86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86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9" name="Google Shape;9029;p86"/>
          <p:cNvGrpSpPr/>
          <p:nvPr/>
        </p:nvGrpSpPr>
        <p:grpSpPr>
          <a:xfrm>
            <a:off x="5773058" y="1532024"/>
            <a:ext cx="313365" cy="355476"/>
            <a:chOff x="-13056975" y="3212300"/>
            <a:chExt cx="311125" cy="352900"/>
          </a:xfrm>
        </p:grpSpPr>
        <p:sp>
          <p:nvSpPr>
            <p:cNvPr id="9030" name="Google Shape;9030;p86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86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86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86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4" name="Google Shape;9034;p86"/>
          <p:cNvGrpSpPr/>
          <p:nvPr/>
        </p:nvGrpSpPr>
        <p:grpSpPr>
          <a:xfrm>
            <a:off x="5750446" y="1972818"/>
            <a:ext cx="358588" cy="355325"/>
            <a:chOff x="-13077450" y="3647075"/>
            <a:chExt cx="356025" cy="352750"/>
          </a:xfrm>
        </p:grpSpPr>
        <p:sp>
          <p:nvSpPr>
            <p:cNvPr id="9035" name="Google Shape;9035;p86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86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86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8" name="Google Shape;9038;p86"/>
          <p:cNvGrpSpPr/>
          <p:nvPr/>
        </p:nvGrpSpPr>
        <p:grpSpPr>
          <a:xfrm>
            <a:off x="5761552" y="2416418"/>
            <a:ext cx="357002" cy="357037"/>
            <a:chOff x="-13079025" y="4079475"/>
            <a:chExt cx="354450" cy="354450"/>
          </a:xfrm>
        </p:grpSpPr>
        <p:sp>
          <p:nvSpPr>
            <p:cNvPr id="9039" name="Google Shape;9039;p86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86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86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86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3" name="Google Shape;9043;p86"/>
          <p:cNvGrpSpPr/>
          <p:nvPr/>
        </p:nvGrpSpPr>
        <p:grpSpPr>
          <a:xfrm>
            <a:off x="7534619" y="1532427"/>
            <a:ext cx="356221" cy="354670"/>
            <a:chOff x="-11292700" y="3213875"/>
            <a:chExt cx="353675" cy="352100"/>
          </a:xfrm>
        </p:grpSpPr>
        <p:sp>
          <p:nvSpPr>
            <p:cNvPr id="9044" name="Google Shape;9044;p86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86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86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86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86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86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86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1" name="Google Shape;9051;p86"/>
          <p:cNvGrpSpPr/>
          <p:nvPr/>
        </p:nvGrpSpPr>
        <p:grpSpPr>
          <a:xfrm>
            <a:off x="7528677" y="1972365"/>
            <a:ext cx="368106" cy="356232"/>
            <a:chOff x="-11299000" y="3647875"/>
            <a:chExt cx="365475" cy="353650"/>
          </a:xfrm>
        </p:grpSpPr>
        <p:sp>
          <p:nvSpPr>
            <p:cNvPr id="9052" name="Google Shape;9052;p86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86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86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86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86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86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8" name="Google Shape;9058;p86"/>
          <p:cNvGrpSpPr/>
          <p:nvPr/>
        </p:nvGrpSpPr>
        <p:grpSpPr>
          <a:xfrm>
            <a:off x="7544139" y="2428316"/>
            <a:ext cx="357808" cy="333240"/>
            <a:chOff x="-11295075" y="4092875"/>
            <a:chExt cx="355250" cy="330825"/>
          </a:xfrm>
        </p:grpSpPr>
        <p:sp>
          <p:nvSpPr>
            <p:cNvPr id="9059" name="Google Shape;9059;p86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86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86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86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86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4" name="Google Shape;9064;p86"/>
          <p:cNvGrpSpPr/>
          <p:nvPr/>
        </p:nvGrpSpPr>
        <p:grpSpPr>
          <a:xfrm>
            <a:off x="5769739" y="2891364"/>
            <a:ext cx="312585" cy="355451"/>
            <a:chOff x="-9500075" y="3180800"/>
            <a:chExt cx="310350" cy="352875"/>
          </a:xfrm>
        </p:grpSpPr>
        <p:sp>
          <p:nvSpPr>
            <p:cNvPr id="9065" name="Google Shape;9065;p86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86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86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86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86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86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86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86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86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4" name="Google Shape;9074;p86"/>
          <p:cNvGrpSpPr/>
          <p:nvPr/>
        </p:nvGrpSpPr>
        <p:grpSpPr>
          <a:xfrm>
            <a:off x="5747530" y="3366879"/>
            <a:ext cx="356221" cy="356257"/>
            <a:chOff x="-9523700" y="3614000"/>
            <a:chExt cx="353675" cy="353675"/>
          </a:xfrm>
        </p:grpSpPr>
        <p:sp>
          <p:nvSpPr>
            <p:cNvPr id="9075" name="Google Shape;9075;p86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86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86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86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86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86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86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86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86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4" name="Google Shape;9084;p86"/>
          <p:cNvGrpSpPr/>
          <p:nvPr/>
        </p:nvGrpSpPr>
        <p:grpSpPr>
          <a:xfrm>
            <a:off x="7532481" y="3389521"/>
            <a:ext cx="356221" cy="354670"/>
            <a:chOff x="-9523700" y="4049550"/>
            <a:chExt cx="353675" cy="352100"/>
          </a:xfrm>
        </p:grpSpPr>
        <p:sp>
          <p:nvSpPr>
            <p:cNvPr id="9085" name="Google Shape;9085;p86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86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86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86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86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86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86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2" name="Google Shape;9092;p86"/>
          <p:cNvGrpSpPr/>
          <p:nvPr/>
        </p:nvGrpSpPr>
        <p:grpSpPr>
          <a:xfrm>
            <a:off x="7088596" y="3389494"/>
            <a:ext cx="357002" cy="311029"/>
            <a:chOff x="-8209150" y="3659675"/>
            <a:chExt cx="354450" cy="308775"/>
          </a:xfrm>
        </p:grpSpPr>
        <p:sp>
          <p:nvSpPr>
            <p:cNvPr id="9093" name="Google Shape;9093;p86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86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86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86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86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86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9" name="Google Shape;9099;p86"/>
          <p:cNvGrpSpPr/>
          <p:nvPr/>
        </p:nvGrpSpPr>
        <p:grpSpPr>
          <a:xfrm>
            <a:off x="6191845" y="1532024"/>
            <a:ext cx="356221" cy="355476"/>
            <a:chOff x="-12643475" y="3212300"/>
            <a:chExt cx="353675" cy="352900"/>
          </a:xfrm>
        </p:grpSpPr>
        <p:sp>
          <p:nvSpPr>
            <p:cNvPr id="9100" name="Google Shape;9100;p86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86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86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86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86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86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86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86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86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9" name="Google Shape;9109;p86"/>
          <p:cNvGrpSpPr/>
          <p:nvPr/>
        </p:nvGrpSpPr>
        <p:grpSpPr>
          <a:xfrm>
            <a:off x="6191845" y="1983798"/>
            <a:ext cx="356221" cy="333366"/>
            <a:chOff x="-12643475" y="3657325"/>
            <a:chExt cx="353675" cy="330950"/>
          </a:xfrm>
        </p:grpSpPr>
        <p:sp>
          <p:nvSpPr>
            <p:cNvPr id="9110" name="Google Shape;9110;p86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86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86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86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86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86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6" name="Google Shape;9116;p86"/>
          <p:cNvGrpSpPr/>
          <p:nvPr/>
        </p:nvGrpSpPr>
        <p:grpSpPr>
          <a:xfrm>
            <a:off x="6202157" y="2418407"/>
            <a:ext cx="356221" cy="353059"/>
            <a:chOff x="-12643475" y="4081850"/>
            <a:chExt cx="353675" cy="350500"/>
          </a:xfrm>
        </p:grpSpPr>
        <p:sp>
          <p:nvSpPr>
            <p:cNvPr id="9117" name="Google Shape;9117;p86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86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86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86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86"/>
          <p:cNvGrpSpPr/>
          <p:nvPr/>
        </p:nvGrpSpPr>
        <p:grpSpPr>
          <a:xfrm>
            <a:off x="7974847" y="1532427"/>
            <a:ext cx="355416" cy="354670"/>
            <a:chOff x="-10857925" y="3213875"/>
            <a:chExt cx="352875" cy="352100"/>
          </a:xfrm>
        </p:grpSpPr>
        <p:sp>
          <p:nvSpPr>
            <p:cNvPr id="9122" name="Google Shape;9122;p86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86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86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86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86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86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86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86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86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86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32" name="Google Shape;9132;p86"/>
          <p:cNvSpPr/>
          <p:nvPr/>
        </p:nvSpPr>
        <p:spPr>
          <a:xfrm>
            <a:off x="8015262" y="1973047"/>
            <a:ext cx="273732" cy="354519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33" name="Google Shape;9133;p86"/>
          <p:cNvGrpSpPr/>
          <p:nvPr/>
        </p:nvGrpSpPr>
        <p:grpSpPr>
          <a:xfrm>
            <a:off x="7984757" y="2428316"/>
            <a:ext cx="356221" cy="333240"/>
            <a:chOff x="-10858725" y="4092875"/>
            <a:chExt cx="353675" cy="330825"/>
          </a:xfrm>
        </p:grpSpPr>
        <p:sp>
          <p:nvSpPr>
            <p:cNvPr id="9134" name="Google Shape;9134;p86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86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86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86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86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86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0" name="Google Shape;9140;p86"/>
          <p:cNvGrpSpPr/>
          <p:nvPr/>
        </p:nvGrpSpPr>
        <p:grpSpPr>
          <a:xfrm>
            <a:off x="6191762" y="2891855"/>
            <a:ext cx="356096" cy="354469"/>
            <a:chOff x="-9089725" y="3180200"/>
            <a:chExt cx="353550" cy="351900"/>
          </a:xfrm>
        </p:grpSpPr>
        <p:sp>
          <p:nvSpPr>
            <p:cNvPr id="9141" name="Google Shape;9141;p86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86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3" name="Google Shape;9143;p86"/>
          <p:cNvGrpSpPr/>
          <p:nvPr/>
        </p:nvGrpSpPr>
        <p:grpSpPr>
          <a:xfrm>
            <a:off x="6243280" y="3367282"/>
            <a:ext cx="252278" cy="355451"/>
            <a:chOff x="-9039300" y="3614000"/>
            <a:chExt cx="250475" cy="352875"/>
          </a:xfrm>
        </p:grpSpPr>
        <p:sp>
          <p:nvSpPr>
            <p:cNvPr id="9144" name="Google Shape;9144;p86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86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6" name="Google Shape;9146;p86"/>
          <p:cNvGrpSpPr/>
          <p:nvPr/>
        </p:nvGrpSpPr>
        <p:grpSpPr>
          <a:xfrm>
            <a:off x="7975246" y="3389521"/>
            <a:ext cx="354635" cy="354670"/>
            <a:chOff x="-9088150" y="4049550"/>
            <a:chExt cx="352100" cy="352100"/>
          </a:xfrm>
        </p:grpSpPr>
        <p:sp>
          <p:nvSpPr>
            <p:cNvPr id="9147" name="Google Shape;9147;p86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86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86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86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86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86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3" name="Google Shape;9153;p86"/>
          <p:cNvGrpSpPr/>
          <p:nvPr/>
        </p:nvGrpSpPr>
        <p:grpSpPr>
          <a:xfrm>
            <a:off x="7109610" y="2891754"/>
            <a:ext cx="315757" cy="354670"/>
            <a:chOff x="-8191825" y="3174500"/>
            <a:chExt cx="313500" cy="352100"/>
          </a:xfrm>
        </p:grpSpPr>
        <p:sp>
          <p:nvSpPr>
            <p:cNvPr id="9154" name="Google Shape;9154;p86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86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86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60" name="Shape 9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1" name="Google Shape;9161;p8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2" name="Google Shape;9162;p87"/>
          <p:cNvSpPr/>
          <p:nvPr/>
        </p:nvSpPr>
        <p:spPr>
          <a:xfrm>
            <a:off x="801940" y="1691070"/>
            <a:ext cx="343404" cy="446998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63" name="Google Shape;9163;p87"/>
          <p:cNvGrpSpPr/>
          <p:nvPr/>
        </p:nvGrpSpPr>
        <p:grpSpPr>
          <a:xfrm>
            <a:off x="748855" y="2243507"/>
            <a:ext cx="452798" cy="449473"/>
            <a:chOff x="-21322300" y="3693325"/>
            <a:chExt cx="306400" cy="304150"/>
          </a:xfrm>
        </p:grpSpPr>
        <p:sp>
          <p:nvSpPr>
            <p:cNvPr id="9164" name="Google Shape;9164;p87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87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87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87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8" name="Google Shape;9168;p87"/>
          <p:cNvGrpSpPr/>
          <p:nvPr/>
        </p:nvGrpSpPr>
        <p:grpSpPr>
          <a:xfrm>
            <a:off x="748263" y="2810244"/>
            <a:ext cx="453980" cy="422540"/>
            <a:chOff x="-21322300" y="4077125"/>
            <a:chExt cx="307200" cy="285925"/>
          </a:xfrm>
        </p:grpSpPr>
        <p:sp>
          <p:nvSpPr>
            <p:cNvPr id="9169" name="Google Shape;9169;p87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87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87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87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87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87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87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87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87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87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87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87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1" name="Google Shape;9181;p87"/>
          <p:cNvGrpSpPr/>
          <p:nvPr/>
        </p:nvGrpSpPr>
        <p:grpSpPr>
          <a:xfrm>
            <a:off x="3525440" y="1689128"/>
            <a:ext cx="451653" cy="450212"/>
            <a:chOff x="-19394200" y="3333800"/>
            <a:chExt cx="305625" cy="304650"/>
          </a:xfrm>
        </p:grpSpPr>
        <p:sp>
          <p:nvSpPr>
            <p:cNvPr id="9182" name="Google Shape;9182;p87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87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87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87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87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87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87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87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87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1" name="Google Shape;9191;p87"/>
          <p:cNvGrpSpPr/>
          <p:nvPr/>
        </p:nvGrpSpPr>
        <p:grpSpPr>
          <a:xfrm>
            <a:off x="3524276" y="2243580"/>
            <a:ext cx="453980" cy="449325"/>
            <a:chOff x="-19396575" y="3708500"/>
            <a:chExt cx="307200" cy="304050"/>
          </a:xfrm>
        </p:grpSpPr>
        <p:sp>
          <p:nvSpPr>
            <p:cNvPr id="9192" name="Google Shape;9192;p87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87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87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5" name="Google Shape;9195;p87"/>
          <p:cNvGrpSpPr/>
          <p:nvPr/>
        </p:nvGrpSpPr>
        <p:grpSpPr>
          <a:xfrm>
            <a:off x="3518457" y="2796461"/>
            <a:ext cx="465618" cy="450101"/>
            <a:chOff x="-19394200" y="4084200"/>
            <a:chExt cx="315075" cy="304575"/>
          </a:xfrm>
        </p:grpSpPr>
        <p:sp>
          <p:nvSpPr>
            <p:cNvPr id="9196" name="Google Shape;9196;p87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87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87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87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87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87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2" name="Google Shape;9202;p87"/>
          <p:cNvGrpSpPr/>
          <p:nvPr/>
        </p:nvGrpSpPr>
        <p:grpSpPr>
          <a:xfrm>
            <a:off x="6324167" y="1689001"/>
            <a:ext cx="400447" cy="450470"/>
            <a:chOff x="-17526750" y="3309200"/>
            <a:chExt cx="270975" cy="304825"/>
          </a:xfrm>
        </p:grpSpPr>
        <p:sp>
          <p:nvSpPr>
            <p:cNvPr id="9203" name="Google Shape;9203;p87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87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87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87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87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8" name="Google Shape;9208;p87"/>
          <p:cNvGrpSpPr/>
          <p:nvPr/>
        </p:nvGrpSpPr>
        <p:grpSpPr>
          <a:xfrm>
            <a:off x="6300319" y="2244173"/>
            <a:ext cx="448143" cy="448143"/>
            <a:chOff x="-17542500" y="3684100"/>
            <a:chExt cx="303250" cy="303250"/>
          </a:xfrm>
        </p:grpSpPr>
        <p:sp>
          <p:nvSpPr>
            <p:cNvPr id="9209" name="Google Shape;9209;p87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87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87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87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87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87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87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6" name="Google Shape;9216;p87"/>
          <p:cNvGrpSpPr/>
          <p:nvPr/>
        </p:nvGrpSpPr>
        <p:grpSpPr>
          <a:xfrm>
            <a:off x="6299728" y="2810817"/>
            <a:ext cx="449325" cy="421395"/>
            <a:chOff x="-17542500" y="4068450"/>
            <a:chExt cx="304050" cy="285150"/>
          </a:xfrm>
        </p:grpSpPr>
        <p:sp>
          <p:nvSpPr>
            <p:cNvPr id="9217" name="Google Shape;9217;p87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87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87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87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87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87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3" name="Google Shape;9223;p87"/>
          <p:cNvGrpSpPr/>
          <p:nvPr/>
        </p:nvGrpSpPr>
        <p:grpSpPr>
          <a:xfrm>
            <a:off x="3530150" y="3342211"/>
            <a:ext cx="343404" cy="449325"/>
            <a:chOff x="-15652200" y="3335975"/>
            <a:chExt cx="232375" cy="304050"/>
          </a:xfrm>
        </p:grpSpPr>
        <p:sp>
          <p:nvSpPr>
            <p:cNvPr id="9224" name="Google Shape;9224;p87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87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87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87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87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87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87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87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87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3" name="Google Shape;9233;p87"/>
          <p:cNvGrpSpPr/>
          <p:nvPr/>
        </p:nvGrpSpPr>
        <p:grpSpPr>
          <a:xfrm>
            <a:off x="1303491" y="1689573"/>
            <a:ext cx="450470" cy="449325"/>
            <a:chOff x="-20946600" y="3317850"/>
            <a:chExt cx="304825" cy="304050"/>
          </a:xfrm>
        </p:grpSpPr>
        <p:sp>
          <p:nvSpPr>
            <p:cNvPr id="9234" name="Google Shape;9234;p87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87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87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7" name="Google Shape;9237;p87"/>
          <p:cNvGrpSpPr/>
          <p:nvPr/>
        </p:nvGrpSpPr>
        <p:grpSpPr>
          <a:xfrm>
            <a:off x="1304064" y="2243729"/>
            <a:ext cx="449325" cy="449030"/>
            <a:chOff x="-20945825" y="3692175"/>
            <a:chExt cx="304050" cy="303850"/>
          </a:xfrm>
        </p:grpSpPr>
        <p:sp>
          <p:nvSpPr>
            <p:cNvPr id="9238" name="Google Shape;9238;p87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87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87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87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2" name="Google Shape;9242;p87"/>
          <p:cNvGrpSpPr/>
          <p:nvPr/>
        </p:nvGrpSpPr>
        <p:grpSpPr>
          <a:xfrm>
            <a:off x="1329667" y="2797442"/>
            <a:ext cx="398119" cy="448143"/>
            <a:chOff x="-20930075" y="4066100"/>
            <a:chExt cx="269400" cy="303250"/>
          </a:xfrm>
        </p:grpSpPr>
        <p:sp>
          <p:nvSpPr>
            <p:cNvPr id="9243" name="Google Shape;9243;p87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87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5" name="Google Shape;9245;p87"/>
          <p:cNvGrpSpPr/>
          <p:nvPr/>
        </p:nvGrpSpPr>
        <p:grpSpPr>
          <a:xfrm>
            <a:off x="4110888" y="1689848"/>
            <a:ext cx="372516" cy="448771"/>
            <a:chOff x="-18994100" y="3334775"/>
            <a:chExt cx="252075" cy="303675"/>
          </a:xfrm>
        </p:grpSpPr>
        <p:sp>
          <p:nvSpPr>
            <p:cNvPr id="9246" name="Google Shape;9246;p87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87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87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87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0" name="Google Shape;9250;p87"/>
          <p:cNvGrpSpPr/>
          <p:nvPr/>
        </p:nvGrpSpPr>
        <p:grpSpPr>
          <a:xfrm>
            <a:off x="4125445" y="2244743"/>
            <a:ext cx="343404" cy="446998"/>
            <a:chOff x="-18983850" y="3710075"/>
            <a:chExt cx="232375" cy="302475"/>
          </a:xfrm>
        </p:grpSpPr>
        <p:sp>
          <p:nvSpPr>
            <p:cNvPr id="9251" name="Google Shape;9251;p87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87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87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87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5" name="Google Shape;9255;p87"/>
          <p:cNvGrpSpPr/>
          <p:nvPr/>
        </p:nvGrpSpPr>
        <p:grpSpPr>
          <a:xfrm>
            <a:off x="4071911" y="2797422"/>
            <a:ext cx="450470" cy="448180"/>
            <a:chOff x="-19020075" y="4084200"/>
            <a:chExt cx="304825" cy="303275"/>
          </a:xfrm>
        </p:grpSpPr>
        <p:sp>
          <p:nvSpPr>
            <p:cNvPr id="9256" name="Google Shape;9256;p87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87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87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87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87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87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87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87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87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5" name="Google Shape;9265;p87"/>
          <p:cNvGrpSpPr/>
          <p:nvPr/>
        </p:nvGrpSpPr>
        <p:grpSpPr>
          <a:xfrm>
            <a:off x="6889176" y="1689001"/>
            <a:ext cx="396937" cy="450470"/>
            <a:chOff x="-17149475" y="3309200"/>
            <a:chExt cx="268600" cy="304825"/>
          </a:xfrm>
        </p:grpSpPr>
        <p:sp>
          <p:nvSpPr>
            <p:cNvPr id="9266" name="Google Shape;9266;p87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87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8" name="Google Shape;9268;p87"/>
          <p:cNvGrpSpPr/>
          <p:nvPr/>
        </p:nvGrpSpPr>
        <p:grpSpPr>
          <a:xfrm>
            <a:off x="6862982" y="2258120"/>
            <a:ext cx="449325" cy="420249"/>
            <a:chOff x="-17168375" y="3692750"/>
            <a:chExt cx="304050" cy="284375"/>
          </a:xfrm>
        </p:grpSpPr>
        <p:sp>
          <p:nvSpPr>
            <p:cNvPr id="9269" name="Google Shape;9269;p87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87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87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87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87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87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87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6" name="Google Shape;9276;p87"/>
          <p:cNvGrpSpPr/>
          <p:nvPr/>
        </p:nvGrpSpPr>
        <p:grpSpPr>
          <a:xfrm>
            <a:off x="6859491" y="2796852"/>
            <a:ext cx="456308" cy="449325"/>
            <a:chOff x="-17170750" y="4058800"/>
            <a:chExt cx="308775" cy="304050"/>
          </a:xfrm>
        </p:grpSpPr>
        <p:sp>
          <p:nvSpPr>
            <p:cNvPr id="9277" name="Google Shape;9277;p87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87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87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87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87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87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87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87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87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87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87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87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87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87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87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87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87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4" name="Google Shape;9294;p87"/>
          <p:cNvGrpSpPr/>
          <p:nvPr/>
        </p:nvGrpSpPr>
        <p:grpSpPr>
          <a:xfrm>
            <a:off x="5721388" y="3343358"/>
            <a:ext cx="450470" cy="446998"/>
            <a:chOff x="-15688425" y="3707725"/>
            <a:chExt cx="304825" cy="302475"/>
          </a:xfrm>
        </p:grpSpPr>
        <p:sp>
          <p:nvSpPr>
            <p:cNvPr id="9295" name="Google Shape;9295;p87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87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87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87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87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87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1" name="Google Shape;9301;p87"/>
          <p:cNvGrpSpPr/>
          <p:nvPr/>
        </p:nvGrpSpPr>
        <p:grpSpPr>
          <a:xfrm>
            <a:off x="1865544" y="1690441"/>
            <a:ext cx="451653" cy="447589"/>
            <a:chOff x="-20572500" y="3319025"/>
            <a:chExt cx="305625" cy="302875"/>
          </a:xfrm>
        </p:grpSpPr>
        <p:sp>
          <p:nvSpPr>
            <p:cNvPr id="9302" name="Google Shape;9302;p87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87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4" name="Google Shape;9304;p87"/>
          <p:cNvGrpSpPr/>
          <p:nvPr/>
        </p:nvGrpSpPr>
        <p:grpSpPr>
          <a:xfrm>
            <a:off x="1866708" y="2305410"/>
            <a:ext cx="449325" cy="325670"/>
            <a:chOff x="-20571700" y="3722875"/>
            <a:chExt cx="304050" cy="220375"/>
          </a:xfrm>
        </p:grpSpPr>
        <p:sp>
          <p:nvSpPr>
            <p:cNvPr id="9305" name="Google Shape;9305;p87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87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87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87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87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87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87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2" name="Google Shape;9312;p87"/>
          <p:cNvGrpSpPr/>
          <p:nvPr/>
        </p:nvGrpSpPr>
        <p:grpSpPr>
          <a:xfrm>
            <a:off x="1866135" y="2796278"/>
            <a:ext cx="450470" cy="450470"/>
            <a:chOff x="-20571700" y="4066875"/>
            <a:chExt cx="304825" cy="304825"/>
          </a:xfrm>
        </p:grpSpPr>
        <p:sp>
          <p:nvSpPr>
            <p:cNvPr id="9313" name="Google Shape;9313;p87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87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87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87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87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87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9" name="Google Shape;9319;p87"/>
          <p:cNvGrpSpPr/>
          <p:nvPr/>
        </p:nvGrpSpPr>
        <p:grpSpPr>
          <a:xfrm>
            <a:off x="4632837" y="1688259"/>
            <a:ext cx="453980" cy="451948"/>
            <a:chOff x="-18645175" y="3334200"/>
            <a:chExt cx="307200" cy="305825"/>
          </a:xfrm>
        </p:grpSpPr>
        <p:sp>
          <p:nvSpPr>
            <p:cNvPr id="9320" name="Google Shape;9320;p87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87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87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87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87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5" name="Google Shape;9325;p87"/>
          <p:cNvGrpSpPr/>
          <p:nvPr/>
        </p:nvGrpSpPr>
        <p:grpSpPr>
          <a:xfrm>
            <a:off x="4633429" y="2242989"/>
            <a:ext cx="452798" cy="450507"/>
            <a:chOff x="-18645175" y="3708500"/>
            <a:chExt cx="306400" cy="304850"/>
          </a:xfrm>
        </p:grpSpPr>
        <p:sp>
          <p:nvSpPr>
            <p:cNvPr id="9326" name="Google Shape;9326;p87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87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87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87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87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87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87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3" name="Google Shape;9333;p87"/>
          <p:cNvGrpSpPr/>
          <p:nvPr/>
        </p:nvGrpSpPr>
        <p:grpSpPr>
          <a:xfrm>
            <a:off x="4631101" y="2795630"/>
            <a:ext cx="457453" cy="451763"/>
            <a:chOff x="-18647525" y="4082625"/>
            <a:chExt cx="309550" cy="305700"/>
          </a:xfrm>
        </p:grpSpPr>
        <p:sp>
          <p:nvSpPr>
            <p:cNvPr id="9334" name="Google Shape;9334;p87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87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87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87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8" name="Google Shape;9338;p87"/>
          <p:cNvGrpSpPr/>
          <p:nvPr/>
        </p:nvGrpSpPr>
        <p:grpSpPr>
          <a:xfrm>
            <a:off x="7441485" y="1689592"/>
            <a:ext cx="395755" cy="449288"/>
            <a:chOff x="-16775350" y="3309200"/>
            <a:chExt cx="267800" cy="304025"/>
          </a:xfrm>
        </p:grpSpPr>
        <p:sp>
          <p:nvSpPr>
            <p:cNvPr id="9339" name="Google Shape;9339;p87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87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87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2" name="Google Shape;9342;p87"/>
          <p:cNvGrpSpPr/>
          <p:nvPr/>
        </p:nvGrpSpPr>
        <p:grpSpPr>
          <a:xfrm>
            <a:off x="7441485" y="2241827"/>
            <a:ext cx="395755" cy="452835"/>
            <a:chOff x="-16775350" y="3683300"/>
            <a:chExt cx="267800" cy="306425"/>
          </a:xfrm>
        </p:grpSpPr>
        <p:sp>
          <p:nvSpPr>
            <p:cNvPr id="9343" name="Google Shape;9343;p87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87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87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6" name="Google Shape;9346;p87"/>
          <p:cNvGrpSpPr/>
          <p:nvPr/>
        </p:nvGrpSpPr>
        <p:grpSpPr>
          <a:xfrm>
            <a:off x="7413536" y="2796870"/>
            <a:ext cx="451653" cy="449288"/>
            <a:chOff x="-16794250" y="4058225"/>
            <a:chExt cx="305625" cy="304025"/>
          </a:xfrm>
        </p:grpSpPr>
        <p:sp>
          <p:nvSpPr>
            <p:cNvPr id="9347" name="Google Shape;9347;p87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87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87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87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87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87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87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87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87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56" name="Google Shape;9356;p87"/>
          <p:cNvSpPr/>
          <p:nvPr/>
        </p:nvSpPr>
        <p:spPr>
          <a:xfrm>
            <a:off x="7992205" y="1689084"/>
            <a:ext cx="452798" cy="450470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7" name="Google Shape;9357;p87"/>
          <p:cNvGrpSpPr/>
          <p:nvPr/>
        </p:nvGrpSpPr>
        <p:grpSpPr>
          <a:xfrm>
            <a:off x="2414953" y="1689573"/>
            <a:ext cx="457453" cy="449325"/>
            <a:chOff x="-20199150" y="3317850"/>
            <a:chExt cx="309550" cy="304050"/>
          </a:xfrm>
        </p:grpSpPr>
        <p:sp>
          <p:nvSpPr>
            <p:cNvPr id="9358" name="Google Shape;9358;p87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87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87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87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87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87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87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5" name="Google Shape;9365;p87"/>
          <p:cNvGrpSpPr/>
          <p:nvPr/>
        </p:nvGrpSpPr>
        <p:grpSpPr>
          <a:xfrm>
            <a:off x="2417281" y="2242861"/>
            <a:ext cx="452798" cy="450766"/>
            <a:chOff x="-20199150" y="3693150"/>
            <a:chExt cx="306400" cy="305025"/>
          </a:xfrm>
        </p:grpSpPr>
        <p:sp>
          <p:nvSpPr>
            <p:cNvPr id="9366" name="Google Shape;9366;p87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87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87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87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87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87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2" name="Google Shape;9372;p87"/>
          <p:cNvGrpSpPr/>
          <p:nvPr/>
        </p:nvGrpSpPr>
        <p:grpSpPr>
          <a:xfrm>
            <a:off x="2417854" y="2795687"/>
            <a:ext cx="451653" cy="451653"/>
            <a:chOff x="-20197575" y="4066875"/>
            <a:chExt cx="305625" cy="305625"/>
          </a:xfrm>
        </p:grpSpPr>
        <p:sp>
          <p:nvSpPr>
            <p:cNvPr id="9373" name="Google Shape;9373;p87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87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87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87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87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87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87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87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1" name="Google Shape;9381;p87"/>
          <p:cNvGrpSpPr/>
          <p:nvPr/>
        </p:nvGrpSpPr>
        <p:grpSpPr>
          <a:xfrm>
            <a:off x="5200071" y="1687520"/>
            <a:ext cx="449325" cy="453426"/>
            <a:chOff x="-18271050" y="3333200"/>
            <a:chExt cx="304050" cy="306825"/>
          </a:xfrm>
        </p:grpSpPr>
        <p:sp>
          <p:nvSpPr>
            <p:cNvPr id="9382" name="Google Shape;9382;p87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87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87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87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87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7" name="Google Shape;9387;p87"/>
          <p:cNvGrpSpPr/>
          <p:nvPr/>
        </p:nvGrpSpPr>
        <p:grpSpPr>
          <a:xfrm>
            <a:off x="5200644" y="2244171"/>
            <a:ext cx="448180" cy="448143"/>
            <a:chOff x="-18270275" y="3710875"/>
            <a:chExt cx="303275" cy="303250"/>
          </a:xfrm>
        </p:grpSpPr>
        <p:sp>
          <p:nvSpPr>
            <p:cNvPr id="9388" name="Google Shape;9388;p87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87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87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87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87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87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4" name="Google Shape;9394;p87"/>
          <p:cNvGrpSpPr/>
          <p:nvPr/>
        </p:nvGrpSpPr>
        <p:grpSpPr>
          <a:xfrm>
            <a:off x="5254196" y="2797422"/>
            <a:ext cx="341076" cy="448180"/>
            <a:chOff x="-18234025" y="4084200"/>
            <a:chExt cx="230800" cy="303275"/>
          </a:xfrm>
        </p:grpSpPr>
        <p:sp>
          <p:nvSpPr>
            <p:cNvPr id="9395" name="Google Shape;9395;p87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87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87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8" name="Google Shape;9398;p87"/>
          <p:cNvGrpSpPr/>
          <p:nvPr/>
        </p:nvGrpSpPr>
        <p:grpSpPr>
          <a:xfrm>
            <a:off x="2366751" y="3341641"/>
            <a:ext cx="449325" cy="450470"/>
            <a:chOff x="-16419350" y="3308400"/>
            <a:chExt cx="304050" cy="304825"/>
          </a:xfrm>
        </p:grpSpPr>
        <p:sp>
          <p:nvSpPr>
            <p:cNvPr id="9399" name="Google Shape;9399;p87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87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87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87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87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87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87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6" name="Google Shape;9406;p87"/>
          <p:cNvGrpSpPr/>
          <p:nvPr/>
        </p:nvGrpSpPr>
        <p:grpSpPr>
          <a:xfrm>
            <a:off x="4638306" y="3340423"/>
            <a:ext cx="395755" cy="452872"/>
            <a:chOff x="-16401225" y="3683275"/>
            <a:chExt cx="267800" cy="306450"/>
          </a:xfrm>
        </p:grpSpPr>
        <p:sp>
          <p:nvSpPr>
            <p:cNvPr id="9407" name="Google Shape;9407;p87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87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87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87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87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87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87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4" name="Google Shape;9414;p87"/>
          <p:cNvGrpSpPr/>
          <p:nvPr/>
        </p:nvGrpSpPr>
        <p:grpSpPr>
          <a:xfrm>
            <a:off x="8003755" y="2797062"/>
            <a:ext cx="450470" cy="448180"/>
            <a:chOff x="-16419350" y="4058200"/>
            <a:chExt cx="304825" cy="303275"/>
          </a:xfrm>
        </p:grpSpPr>
        <p:sp>
          <p:nvSpPr>
            <p:cNvPr id="9415" name="Google Shape;9415;p87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87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87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87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87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87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87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2" name="Google Shape;9422;p87"/>
          <p:cNvGrpSpPr/>
          <p:nvPr/>
        </p:nvGrpSpPr>
        <p:grpSpPr>
          <a:xfrm>
            <a:off x="4030643" y="3343080"/>
            <a:ext cx="450507" cy="447589"/>
            <a:chOff x="-15296200" y="3326900"/>
            <a:chExt cx="304850" cy="302875"/>
          </a:xfrm>
        </p:grpSpPr>
        <p:sp>
          <p:nvSpPr>
            <p:cNvPr id="9423" name="Google Shape;9423;p87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87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87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87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87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8" name="Google Shape;9428;p87"/>
          <p:cNvGrpSpPr/>
          <p:nvPr/>
        </p:nvGrpSpPr>
        <p:grpSpPr>
          <a:xfrm>
            <a:off x="2946296" y="1706881"/>
            <a:ext cx="486566" cy="414708"/>
            <a:chOff x="-19835275" y="3330250"/>
            <a:chExt cx="329250" cy="280625"/>
          </a:xfrm>
        </p:grpSpPr>
        <p:sp>
          <p:nvSpPr>
            <p:cNvPr id="9429" name="Google Shape;9429;p87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87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87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2" name="Google Shape;9432;p87"/>
          <p:cNvGrpSpPr/>
          <p:nvPr/>
        </p:nvGrpSpPr>
        <p:grpSpPr>
          <a:xfrm>
            <a:off x="2964325" y="2243470"/>
            <a:ext cx="450507" cy="449547"/>
            <a:chOff x="-19822675" y="3692750"/>
            <a:chExt cx="304850" cy="304200"/>
          </a:xfrm>
        </p:grpSpPr>
        <p:sp>
          <p:nvSpPr>
            <p:cNvPr id="9433" name="Google Shape;9433;p87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87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87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87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87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8" name="Google Shape;9438;p87"/>
          <p:cNvGrpSpPr/>
          <p:nvPr/>
        </p:nvGrpSpPr>
        <p:grpSpPr>
          <a:xfrm>
            <a:off x="2964916" y="2796278"/>
            <a:ext cx="449325" cy="450470"/>
            <a:chOff x="-19822675" y="4066875"/>
            <a:chExt cx="304050" cy="304825"/>
          </a:xfrm>
        </p:grpSpPr>
        <p:sp>
          <p:nvSpPr>
            <p:cNvPr id="9439" name="Google Shape;9439;p87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87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87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87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87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87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5" name="Google Shape;9445;p87"/>
          <p:cNvGrpSpPr/>
          <p:nvPr/>
        </p:nvGrpSpPr>
        <p:grpSpPr>
          <a:xfrm>
            <a:off x="5773985" y="1689571"/>
            <a:ext cx="399302" cy="449325"/>
            <a:chOff x="-17878825" y="3334400"/>
            <a:chExt cx="270200" cy="304050"/>
          </a:xfrm>
        </p:grpSpPr>
        <p:sp>
          <p:nvSpPr>
            <p:cNvPr id="9446" name="Google Shape;9446;p87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87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87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87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87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87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87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3" name="Google Shape;9453;p87"/>
          <p:cNvGrpSpPr/>
          <p:nvPr/>
        </p:nvGrpSpPr>
        <p:grpSpPr>
          <a:xfrm>
            <a:off x="5747809" y="2242416"/>
            <a:ext cx="451653" cy="451653"/>
            <a:chOff x="-17896150" y="3709300"/>
            <a:chExt cx="305625" cy="305625"/>
          </a:xfrm>
        </p:grpSpPr>
        <p:sp>
          <p:nvSpPr>
            <p:cNvPr id="9454" name="Google Shape;9454;p87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87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87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87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8" name="Google Shape;9458;p87"/>
          <p:cNvGrpSpPr/>
          <p:nvPr/>
        </p:nvGrpSpPr>
        <p:grpSpPr>
          <a:xfrm>
            <a:off x="5775740" y="2795686"/>
            <a:ext cx="395792" cy="451653"/>
            <a:chOff x="-17878025" y="4082625"/>
            <a:chExt cx="267825" cy="305625"/>
          </a:xfrm>
        </p:grpSpPr>
        <p:sp>
          <p:nvSpPr>
            <p:cNvPr id="9459" name="Google Shape;9459;p87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87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87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87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87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87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87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6" name="Google Shape;9466;p87"/>
          <p:cNvGrpSpPr/>
          <p:nvPr/>
        </p:nvGrpSpPr>
        <p:grpSpPr>
          <a:xfrm>
            <a:off x="2919632" y="3355015"/>
            <a:ext cx="450507" cy="423722"/>
            <a:chOff x="-16044450" y="3317850"/>
            <a:chExt cx="304850" cy="286725"/>
          </a:xfrm>
        </p:grpSpPr>
        <p:sp>
          <p:nvSpPr>
            <p:cNvPr id="9467" name="Google Shape;9467;p87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87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87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87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71" name="Google Shape;9471;p87"/>
          <p:cNvSpPr/>
          <p:nvPr/>
        </p:nvSpPr>
        <p:spPr>
          <a:xfrm>
            <a:off x="5164353" y="3341975"/>
            <a:ext cx="448180" cy="450507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72" name="Google Shape;9472;p87"/>
          <p:cNvGrpSpPr/>
          <p:nvPr/>
        </p:nvGrpSpPr>
        <p:grpSpPr>
          <a:xfrm>
            <a:off x="8042149" y="2243724"/>
            <a:ext cx="373662" cy="449030"/>
            <a:chOff x="-16018450" y="4058400"/>
            <a:chExt cx="252850" cy="303850"/>
          </a:xfrm>
        </p:grpSpPr>
        <p:sp>
          <p:nvSpPr>
            <p:cNvPr id="9473" name="Google Shape;9473;p87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87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87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87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77" name="Google Shape;9477;p87"/>
          <p:cNvSpPr/>
          <p:nvPr/>
        </p:nvSpPr>
        <p:spPr>
          <a:xfrm>
            <a:off x="6274865" y="3343157"/>
            <a:ext cx="449288" cy="448143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481" name="Shape 9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2" name="Google Shape;9482;p8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83" name="Google Shape;9483;p88"/>
          <p:cNvGrpSpPr/>
          <p:nvPr/>
        </p:nvGrpSpPr>
        <p:grpSpPr>
          <a:xfrm>
            <a:off x="845901" y="1689241"/>
            <a:ext cx="442337" cy="419623"/>
            <a:chOff x="-6696925" y="3272575"/>
            <a:chExt cx="307200" cy="291425"/>
          </a:xfrm>
        </p:grpSpPr>
        <p:sp>
          <p:nvSpPr>
            <p:cNvPr id="9484" name="Google Shape;9484;p88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88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6" name="Google Shape;9486;p88"/>
          <p:cNvGrpSpPr/>
          <p:nvPr/>
        </p:nvGrpSpPr>
        <p:grpSpPr>
          <a:xfrm>
            <a:off x="845884" y="2204636"/>
            <a:ext cx="442373" cy="420775"/>
            <a:chOff x="-6690625" y="3631325"/>
            <a:chExt cx="307225" cy="292225"/>
          </a:xfrm>
        </p:grpSpPr>
        <p:sp>
          <p:nvSpPr>
            <p:cNvPr id="9487" name="Google Shape;9487;p88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88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88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88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88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2" name="Google Shape;9492;p88"/>
          <p:cNvGrpSpPr/>
          <p:nvPr/>
        </p:nvGrpSpPr>
        <p:grpSpPr>
          <a:xfrm>
            <a:off x="868005" y="2756972"/>
            <a:ext cx="421927" cy="419371"/>
            <a:chOff x="-6689825" y="3992050"/>
            <a:chExt cx="293025" cy="291250"/>
          </a:xfrm>
        </p:grpSpPr>
        <p:sp>
          <p:nvSpPr>
            <p:cNvPr id="9493" name="Google Shape;9493;p88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88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88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88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88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88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88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88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88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88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88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88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5" name="Google Shape;9505;p88"/>
          <p:cNvSpPr/>
          <p:nvPr/>
        </p:nvSpPr>
        <p:spPr>
          <a:xfrm>
            <a:off x="3545854" y="1689199"/>
            <a:ext cx="434634" cy="419227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6" name="Google Shape;9506;p88"/>
          <p:cNvGrpSpPr/>
          <p:nvPr/>
        </p:nvGrpSpPr>
        <p:grpSpPr>
          <a:xfrm>
            <a:off x="3551317" y="2205192"/>
            <a:ext cx="423043" cy="419659"/>
            <a:chOff x="-4837325" y="3612425"/>
            <a:chExt cx="293800" cy="291450"/>
          </a:xfrm>
        </p:grpSpPr>
        <p:sp>
          <p:nvSpPr>
            <p:cNvPr id="9507" name="Google Shape;9507;p88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88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88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0" name="Google Shape;9510;p88"/>
          <p:cNvGrpSpPr/>
          <p:nvPr/>
        </p:nvGrpSpPr>
        <p:grpSpPr>
          <a:xfrm>
            <a:off x="3564349" y="2756826"/>
            <a:ext cx="420775" cy="419659"/>
            <a:chOff x="-4837325" y="3971575"/>
            <a:chExt cx="292225" cy="291450"/>
          </a:xfrm>
        </p:grpSpPr>
        <p:sp>
          <p:nvSpPr>
            <p:cNvPr id="9511" name="Google Shape;9511;p88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88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88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88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88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88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7" name="Google Shape;9517;p88"/>
          <p:cNvGrpSpPr/>
          <p:nvPr/>
        </p:nvGrpSpPr>
        <p:grpSpPr>
          <a:xfrm>
            <a:off x="6256364" y="1714185"/>
            <a:ext cx="430998" cy="369730"/>
            <a:chOff x="-3037625" y="3254850"/>
            <a:chExt cx="299325" cy="256775"/>
          </a:xfrm>
        </p:grpSpPr>
        <p:sp>
          <p:nvSpPr>
            <p:cNvPr id="9518" name="Google Shape;9518;p88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88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88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88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2" name="Google Shape;9522;p88"/>
          <p:cNvGrpSpPr/>
          <p:nvPr/>
        </p:nvGrpSpPr>
        <p:grpSpPr>
          <a:xfrm>
            <a:off x="6260324" y="2204615"/>
            <a:ext cx="423079" cy="420811"/>
            <a:chOff x="-3031325" y="3597450"/>
            <a:chExt cx="293825" cy="292250"/>
          </a:xfrm>
        </p:grpSpPr>
        <p:sp>
          <p:nvSpPr>
            <p:cNvPr id="9523" name="Google Shape;9523;p88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88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88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88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7" name="Google Shape;9527;p88"/>
          <p:cNvGrpSpPr/>
          <p:nvPr/>
        </p:nvGrpSpPr>
        <p:grpSpPr>
          <a:xfrm>
            <a:off x="6272798" y="2781214"/>
            <a:ext cx="421927" cy="370882"/>
            <a:chOff x="-3030525" y="3973150"/>
            <a:chExt cx="293025" cy="257575"/>
          </a:xfrm>
        </p:grpSpPr>
        <p:sp>
          <p:nvSpPr>
            <p:cNvPr id="9528" name="Google Shape;9528;p88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88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0" name="Google Shape;9530;p88"/>
          <p:cNvGrpSpPr/>
          <p:nvPr/>
        </p:nvGrpSpPr>
        <p:grpSpPr>
          <a:xfrm>
            <a:off x="1374391" y="3369426"/>
            <a:ext cx="421927" cy="297195"/>
            <a:chOff x="-1199300" y="3279250"/>
            <a:chExt cx="293025" cy="206400"/>
          </a:xfrm>
        </p:grpSpPr>
        <p:sp>
          <p:nvSpPr>
            <p:cNvPr id="9531" name="Google Shape;9531;p88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88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88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88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5" name="Google Shape;9535;p88"/>
          <p:cNvGrpSpPr/>
          <p:nvPr/>
        </p:nvGrpSpPr>
        <p:grpSpPr>
          <a:xfrm>
            <a:off x="1381477" y="1688773"/>
            <a:ext cx="444605" cy="420559"/>
            <a:chOff x="-6338550" y="3272950"/>
            <a:chExt cx="308775" cy="292075"/>
          </a:xfrm>
        </p:grpSpPr>
        <p:sp>
          <p:nvSpPr>
            <p:cNvPr id="9536" name="Google Shape;9536;p88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88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88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9" name="Google Shape;9539;p88"/>
          <p:cNvGrpSpPr/>
          <p:nvPr/>
        </p:nvGrpSpPr>
        <p:grpSpPr>
          <a:xfrm>
            <a:off x="1392817" y="2205194"/>
            <a:ext cx="421927" cy="419659"/>
            <a:chOff x="-6329100" y="3632100"/>
            <a:chExt cx="293025" cy="291450"/>
          </a:xfrm>
        </p:grpSpPr>
        <p:sp>
          <p:nvSpPr>
            <p:cNvPr id="9540" name="Google Shape;9540;p88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88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88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3" name="Google Shape;9543;p88"/>
          <p:cNvGrpSpPr/>
          <p:nvPr/>
        </p:nvGrpSpPr>
        <p:grpSpPr>
          <a:xfrm>
            <a:off x="1405867" y="2756828"/>
            <a:ext cx="419623" cy="419659"/>
            <a:chOff x="-6329875" y="3992050"/>
            <a:chExt cx="291425" cy="291450"/>
          </a:xfrm>
        </p:grpSpPr>
        <p:sp>
          <p:nvSpPr>
            <p:cNvPr id="9544" name="Google Shape;9544;p88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88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88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88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8" name="Google Shape;9548;p88"/>
          <p:cNvGrpSpPr/>
          <p:nvPr/>
        </p:nvGrpSpPr>
        <p:grpSpPr>
          <a:xfrm>
            <a:off x="4092004" y="1687530"/>
            <a:ext cx="423079" cy="423043"/>
            <a:chOff x="-4478975" y="3251700"/>
            <a:chExt cx="293825" cy="293800"/>
          </a:xfrm>
        </p:grpSpPr>
        <p:sp>
          <p:nvSpPr>
            <p:cNvPr id="9549" name="Google Shape;9549;p88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88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88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2" name="Google Shape;9552;p88"/>
          <p:cNvGrpSpPr/>
          <p:nvPr/>
        </p:nvGrpSpPr>
        <p:grpSpPr>
          <a:xfrm>
            <a:off x="4092004" y="2205192"/>
            <a:ext cx="423079" cy="419659"/>
            <a:chOff x="-4475825" y="3612425"/>
            <a:chExt cx="293825" cy="291450"/>
          </a:xfrm>
        </p:grpSpPr>
        <p:sp>
          <p:nvSpPr>
            <p:cNvPr id="9553" name="Google Shape;9553;p88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88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88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6" name="Google Shape;9556;p88"/>
          <p:cNvGrpSpPr/>
          <p:nvPr/>
        </p:nvGrpSpPr>
        <p:grpSpPr>
          <a:xfrm>
            <a:off x="4101077" y="2756844"/>
            <a:ext cx="428730" cy="419623"/>
            <a:chOff x="-4480550" y="3970800"/>
            <a:chExt cx="297750" cy="291425"/>
          </a:xfrm>
        </p:grpSpPr>
        <p:sp>
          <p:nvSpPr>
            <p:cNvPr id="9557" name="Google Shape;9557;p88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88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9" name="Google Shape;9559;p88"/>
          <p:cNvGrpSpPr/>
          <p:nvPr/>
        </p:nvGrpSpPr>
        <p:grpSpPr>
          <a:xfrm>
            <a:off x="6804910" y="1689221"/>
            <a:ext cx="415123" cy="419659"/>
            <a:chOff x="-2668225" y="3239075"/>
            <a:chExt cx="288300" cy="291450"/>
          </a:xfrm>
        </p:grpSpPr>
        <p:sp>
          <p:nvSpPr>
            <p:cNvPr id="9560" name="Google Shape;9560;p88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88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88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88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88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5" name="Google Shape;9565;p88"/>
          <p:cNvGrpSpPr/>
          <p:nvPr/>
        </p:nvGrpSpPr>
        <p:grpSpPr>
          <a:xfrm>
            <a:off x="6802066" y="2205191"/>
            <a:ext cx="420811" cy="419659"/>
            <a:chOff x="-2671375" y="3597450"/>
            <a:chExt cx="292250" cy="291450"/>
          </a:xfrm>
        </p:grpSpPr>
        <p:sp>
          <p:nvSpPr>
            <p:cNvPr id="9566" name="Google Shape;9566;p88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88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8" name="Google Shape;9568;p88"/>
          <p:cNvGrpSpPr/>
          <p:nvPr/>
        </p:nvGrpSpPr>
        <p:grpSpPr>
          <a:xfrm>
            <a:off x="6812849" y="2755691"/>
            <a:ext cx="423043" cy="421927"/>
            <a:chOff x="-2670575" y="3956600"/>
            <a:chExt cx="293800" cy="293025"/>
          </a:xfrm>
        </p:grpSpPr>
        <p:sp>
          <p:nvSpPr>
            <p:cNvPr id="9569" name="Google Shape;9569;p88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88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88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88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3" name="Google Shape;9573;p88"/>
          <p:cNvGrpSpPr/>
          <p:nvPr/>
        </p:nvGrpSpPr>
        <p:grpSpPr>
          <a:xfrm>
            <a:off x="3070370" y="3311947"/>
            <a:ext cx="426462" cy="418363"/>
            <a:chOff x="-1183550" y="3586525"/>
            <a:chExt cx="296175" cy="290550"/>
          </a:xfrm>
        </p:grpSpPr>
        <p:sp>
          <p:nvSpPr>
            <p:cNvPr id="9574" name="Google Shape;9574;p88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88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88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88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88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88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88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88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88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3" name="Google Shape;9583;p88"/>
          <p:cNvGrpSpPr/>
          <p:nvPr/>
        </p:nvGrpSpPr>
        <p:grpSpPr>
          <a:xfrm>
            <a:off x="1933980" y="1689799"/>
            <a:ext cx="420811" cy="418507"/>
            <a:chOff x="-5971525" y="3273750"/>
            <a:chExt cx="292250" cy="290650"/>
          </a:xfrm>
        </p:grpSpPr>
        <p:sp>
          <p:nvSpPr>
            <p:cNvPr id="9584" name="Google Shape;9584;p88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88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6" name="Google Shape;9586;p88"/>
          <p:cNvGrpSpPr/>
          <p:nvPr/>
        </p:nvGrpSpPr>
        <p:grpSpPr>
          <a:xfrm>
            <a:off x="1928310" y="2203826"/>
            <a:ext cx="432150" cy="422395"/>
            <a:chOff x="-5974675" y="3632100"/>
            <a:chExt cx="300125" cy="293350"/>
          </a:xfrm>
        </p:grpSpPr>
        <p:sp>
          <p:nvSpPr>
            <p:cNvPr id="9587" name="Google Shape;9587;p88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88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88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0" name="Google Shape;9590;p88"/>
          <p:cNvGrpSpPr/>
          <p:nvPr/>
        </p:nvGrpSpPr>
        <p:grpSpPr>
          <a:xfrm>
            <a:off x="1958351" y="2755694"/>
            <a:ext cx="395865" cy="421927"/>
            <a:chOff x="-5971525" y="3990475"/>
            <a:chExt cx="274925" cy="293025"/>
          </a:xfrm>
        </p:grpSpPr>
        <p:sp>
          <p:nvSpPr>
            <p:cNvPr id="9591" name="Google Shape;9591;p88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88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88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88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5" name="Google Shape;9595;p88"/>
          <p:cNvGrpSpPr/>
          <p:nvPr/>
        </p:nvGrpSpPr>
        <p:grpSpPr>
          <a:xfrm>
            <a:off x="4631558" y="1689798"/>
            <a:ext cx="420775" cy="418507"/>
            <a:chOff x="-4118225" y="3253275"/>
            <a:chExt cx="292225" cy="290650"/>
          </a:xfrm>
        </p:grpSpPr>
        <p:sp>
          <p:nvSpPr>
            <p:cNvPr id="9596" name="Google Shape;9596;p88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88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8" name="Google Shape;9598;p88"/>
          <p:cNvGrpSpPr/>
          <p:nvPr/>
        </p:nvGrpSpPr>
        <p:grpSpPr>
          <a:xfrm>
            <a:off x="4682008" y="2204922"/>
            <a:ext cx="319874" cy="420199"/>
            <a:chOff x="-4082800" y="3612425"/>
            <a:chExt cx="222150" cy="291825"/>
          </a:xfrm>
        </p:grpSpPr>
        <p:sp>
          <p:nvSpPr>
            <p:cNvPr id="9599" name="Google Shape;9599;p88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88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88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2" name="Google Shape;9602;p88"/>
          <p:cNvGrpSpPr/>
          <p:nvPr/>
        </p:nvGrpSpPr>
        <p:grpSpPr>
          <a:xfrm>
            <a:off x="4643456" y="2769876"/>
            <a:ext cx="420775" cy="393561"/>
            <a:chOff x="-4118225" y="3990475"/>
            <a:chExt cx="292225" cy="273325"/>
          </a:xfrm>
        </p:grpSpPr>
        <p:sp>
          <p:nvSpPr>
            <p:cNvPr id="9603" name="Google Shape;9603;p88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88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88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88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7" name="Google Shape;9607;p88"/>
          <p:cNvGrpSpPr/>
          <p:nvPr/>
        </p:nvGrpSpPr>
        <p:grpSpPr>
          <a:xfrm>
            <a:off x="7354110" y="1688087"/>
            <a:ext cx="394713" cy="421927"/>
            <a:chOff x="-2312225" y="3238300"/>
            <a:chExt cx="274125" cy="293025"/>
          </a:xfrm>
        </p:grpSpPr>
        <p:sp>
          <p:nvSpPr>
            <p:cNvPr id="9608" name="Google Shape;9608;p88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88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0" name="Google Shape;9610;p88"/>
          <p:cNvGrpSpPr/>
          <p:nvPr/>
        </p:nvGrpSpPr>
        <p:grpSpPr>
          <a:xfrm>
            <a:off x="7341062" y="2153586"/>
            <a:ext cx="420811" cy="522864"/>
            <a:chOff x="-2310650" y="3525775"/>
            <a:chExt cx="292250" cy="363125"/>
          </a:xfrm>
        </p:grpSpPr>
        <p:sp>
          <p:nvSpPr>
            <p:cNvPr id="9611" name="Google Shape;9611;p88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88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88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88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88"/>
          <p:cNvGrpSpPr/>
          <p:nvPr/>
        </p:nvGrpSpPr>
        <p:grpSpPr>
          <a:xfrm>
            <a:off x="7351827" y="2756825"/>
            <a:ext cx="423079" cy="419659"/>
            <a:chOff x="-2310650" y="3958175"/>
            <a:chExt cx="293825" cy="291450"/>
          </a:xfrm>
        </p:grpSpPr>
        <p:sp>
          <p:nvSpPr>
            <p:cNvPr id="9616" name="Google Shape;9616;p88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88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8" name="Google Shape;9618;p88"/>
          <p:cNvGrpSpPr/>
          <p:nvPr/>
        </p:nvGrpSpPr>
        <p:grpSpPr>
          <a:xfrm>
            <a:off x="4718688" y="3308459"/>
            <a:ext cx="424159" cy="419659"/>
            <a:chOff x="-1182750" y="3962900"/>
            <a:chExt cx="294575" cy="291450"/>
          </a:xfrm>
        </p:grpSpPr>
        <p:sp>
          <p:nvSpPr>
            <p:cNvPr id="9619" name="Google Shape;9619;p88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88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88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88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88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88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88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6" name="Google Shape;9626;p88"/>
          <p:cNvGrpSpPr/>
          <p:nvPr/>
        </p:nvGrpSpPr>
        <p:grpSpPr>
          <a:xfrm>
            <a:off x="2471824" y="1689223"/>
            <a:ext cx="424195" cy="419659"/>
            <a:chOff x="-5611575" y="3272950"/>
            <a:chExt cx="294600" cy="291450"/>
          </a:xfrm>
        </p:grpSpPr>
        <p:sp>
          <p:nvSpPr>
            <p:cNvPr id="9627" name="Google Shape;9627;p88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88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88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88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88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2" name="Google Shape;9632;p88"/>
          <p:cNvGrpSpPr/>
          <p:nvPr/>
        </p:nvGrpSpPr>
        <p:grpSpPr>
          <a:xfrm>
            <a:off x="2471824" y="2205770"/>
            <a:ext cx="424195" cy="418507"/>
            <a:chOff x="-5613150" y="3632900"/>
            <a:chExt cx="294600" cy="290650"/>
          </a:xfrm>
        </p:grpSpPr>
        <p:sp>
          <p:nvSpPr>
            <p:cNvPr id="9633" name="Google Shape;9633;p88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88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5" name="Google Shape;9635;p88"/>
          <p:cNvGrpSpPr/>
          <p:nvPr/>
        </p:nvGrpSpPr>
        <p:grpSpPr>
          <a:xfrm>
            <a:off x="2483722" y="2756270"/>
            <a:ext cx="424195" cy="420775"/>
            <a:chOff x="-5613150" y="3991275"/>
            <a:chExt cx="294600" cy="292225"/>
          </a:xfrm>
        </p:grpSpPr>
        <p:sp>
          <p:nvSpPr>
            <p:cNvPr id="9636" name="Google Shape;9636;p88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88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88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88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88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88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88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88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88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5" name="Google Shape;9645;p88"/>
          <p:cNvGrpSpPr/>
          <p:nvPr/>
        </p:nvGrpSpPr>
        <p:grpSpPr>
          <a:xfrm>
            <a:off x="5155210" y="1689438"/>
            <a:ext cx="434634" cy="419227"/>
            <a:chOff x="-3768700" y="3253275"/>
            <a:chExt cx="301850" cy="291150"/>
          </a:xfrm>
        </p:grpSpPr>
        <p:sp>
          <p:nvSpPr>
            <p:cNvPr id="9646" name="Google Shape;9646;p88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88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88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9" name="Google Shape;9649;p88"/>
          <p:cNvGrpSpPr/>
          <p:nvPr/>
        </p:nvGrpSpPr>
        <p:grpSpPr>
          <a:xfrm>
            <a:off x="5159293" y="2217090"/>
            <a:ext cx="426462" cy="395865"/>
            <a:chOff x="-3808700" y="3628950"/>
            <a:chExt cx="296175" cy="274925"/>
          </a:xfrm>
        </p:grpSpPr>
        <p:sp>
          <p:nvSpPr>
            <p:cNvPr id="9650" name="Google Shape;9650;p88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88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88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3" name="Google Shape;9653;p88"/>
          <p:cNvGrpSpPr/>
          <p:nvPr/>
        </p:nvGrpSpPr>
        <p:grpSpPr>
          <a:xfrm>
            <a:off x="5224504" y="2756412"/>
            <a:ext cx="419443" cy="420487"/>
            <a:chOff x="-3771675" y="3971775"/>
            <a:chExt cx="291300" cy="292025"/>
          </a:xfrm>
        </p:grpSpPr>
        <p:sp>
          <p:nvSpPr>
            <p:cNvPr id="9654" name="Google Shape;9654;p88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88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88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88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88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9" name="Google Shape;9659;p88"/>
          <p:cNvGrpSpPr/>
          <p:nvPr/>
        </p:nvGrpSpPr>
        <p:grpSpPr>
          <a:xfrm>
            <a:off x="7885948" y="1716461"/>
            <a:ext cx="420271" cy="320774"/>
            <a:chOff x="-1951475" y="3273100"/>
            <a:chExt cx="291875" cy="222775"/>
          </a:xfrm>
        </p:grpSpPr>
        <p:sp>
          <p:nvSpPr>
            <p:cNvPr id="9660" name="Google Shape;9660;p88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88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88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3" name="Google Shape;9663;p88"/>
          <p:cNvGrpSpPr/>
          <p:nvPr/>
        </p:nvGrpSpPr>
        <p:grpSpPr>
          <a:xfrm>
            <a:off x="7883429" y="2205191"/>
            <a:ext cx="425310" cy="419659"/>
            <a:chOff x="-1951475" y="3597450"/>
            <a:chExt cx="295375" cy="291450"/>
          </a:xfrm>
        </p:grpSpPr>
        <p:sp>
          <p:nvSpPr>
            <p:cNvPr id="9664" name="Google Shape;9664;p88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88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88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88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8" name="Google Shape;9668;p88"/>
          <p:cNvGrpSpPr/>
          <p:nvPr/>
        </p:nvGrpSpPr>
        <p:grpSpPr>
          <a:xfrm>
            <a:off x="7885680" y="2756825"/>
            <a:ext cx="444605" cy="419659"/>
            <a:chOff x="-1960150" y="3956600"/>
            <a:chExt cx="308775" cy="291450"/>
          </a:xfrm>
        </p:grpSpPr>
        <p:sp>
          <p:nvSpPr>
            <p:cNvPr id="9669" name="Google Shape;9669;p88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88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1" name="Google Shape;9671;p88"/>
          <p:cNvGrpSpPr/>
          <p:nvPr/>
        </p:nvGrpSpPr>
        <p:grpSpPr>
          <a:xfrm>
            <a:off x="1939718" y="3307636"/>
            <a:ext cx="420775" cy="420775"/>
            <a:chOff x="-804700" y="3226500"/>
            <a:chExt cx="292225" cy="292225"/>
          </a:xfrm>
        </p:grpSpPr>
        <p:sp>
          <p:nvSpPr>
            <p:cNvPr id="9672" name="Google Shape;9672;p88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88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88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88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88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88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88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9" name="Google Shape;9679;p88"/>
          <p:cNvGrpSpPr/>
          <p:nvPr/>
        </p:nvGrpSpPr>
        <p:grpSpPr>
          <a:xfrm>
            <a:off x="3019809" y="1688647"/>
            <a:ext cx="420775" cy="420811"/>
            <a:chOff x="-5251625" y="3272950"/>
            <a:chExt cx="292225" cy="292250"/>
          </a:xfrm>
        </p:grpSpPr>
        <p:sp>
          <p:nvSpPr>
            <p:cNvPr id="9680" name="Google Shape;9680;p88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88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88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88"/>
          <p:cNvGrpSpPr/>
          <p:nvPr/>
        </p:nvGrpSpPr>
        <p:grpSpPr>
          <a:xfrm>
            <a:off x="3016407" y="2204348"/>
            <a:ext cx="427578" cy="421351"/>
            <a:chOff x="-5254775" y="3631325"/>
            <a:chExt cx="296950" cy="292625"/>
          </a:xfrm>
        </p:grpSpPr>
        <p:sp>
          <p:nvSpPr>
            <p:cNvPr id="9684" name="Google Shape;9684;p88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88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88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88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88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88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88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1" name="Google Shape;9691;p88"/>
          <p:cNvGrpSpPr/>
          <p:nvPr/>
        </p:nvGrpSpPr>
        <p:grpSpPr>
          <a:xfrm>
            <a:off x="3032265" y="2756270"/>
            <a:ext cx="419659" cy="420775"/>
            <a:chOff x="-5251625" y="3991275"/>
            <a:chExt cx="291450" cy="292225"/>
          </a:xfrm>
        </p:grpSpPr>
        <p:sp>
          <p:nvSpPr>
            <p:cNvPr id="9692" name="Google Shape;9692;p88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88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88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88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88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7" name="Google Shape;9697;p88"/>
          <p:cNvGrpSpPr/>
          <p:nvPr/>
        </p:nvGrpSpPr>
        <p:grpSpPr>
          <a:xfrm>
            <a:off x="5772848" y="1689240"/>
            <a:ext cx="319874" cy="419623"/>
            <a:chOff x="-3365275" y="3253275"/>
            <a:chExt cx="222150" cy="291425"/>
          </a:xfrm>
        </p:grpSpPr>
        <p:sp>
          <p:nvSpPr>
            <p:cNvPr id="9698" name="Google Shape;9698;p88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88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0" name="Google Shape;9700;p88"/>
          <p:cNvGrpSpPr/>
          <p:nvPr/>
        </p:nvGrpSpPr>
        <p:grpSpPr>
          <a:xfrm>
            <a:off x="5746786" y="2204058"/>
            <a:ext cx="371998" cy="421927"/>
            <a:chOff x="-3383375" y="3611625"/>
            <a:chExt cx="258350" cy="293025"/>
          </a:xfrm>
        </p:grpSpPr>
        <p:sp>
          <p:nvSpPr>
            <p:cNvPr id="9701" name="Google Shape;9701;p88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88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3" name="Google Shape;9703;p88"/>
          <p:cNvGrpSpPr/>
          <p:nvPr/>
        </p:nvGrpSpPr>
        <p:grpSpPr>
          <a:xfrm>
            <a:off x="5809135" y="2756826"/>
            <a:ext cx="271097" cy="419659"/>
            <a:chOff x="-3347950" y="3971575"/>
            <a:chExt cx="188275" cy="291450"/>
          </a:xfrm>
        </p:grpSpPr>
        <p:sp>
          <p:nvSpPr>
            <p:cNvPr id="9704" name="Google Shape;9704;p88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88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88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7" name="Google Shape;9707;p88"/>
          <p:cNvGrpSpPr/>
          <p:nvPr/>
        </p:nvGrpSpPr>
        <p:grpSpPr>
          <a:xfrm>
            <a:off x="858994" y="3307061"/>
            <a:ext cx="371998" cy="421927"/>
            <a:chOff x="-1575775" y="3238300"/>
            <a:chExt cx="258350" cy="293025"/>
          </a:xfrm>
        </p:grpSpPr>
        <p:sp>
          <p:nvSpPr>
            <p:cNvPr id="9708" name="Google Shape;9708;p88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88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88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88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88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3" name="Google Shape;9713;p88"/>
          <p:cNvGrpSpPr/>
          <p:nvPr/>
        </p:nvGrpSpPr>
        <p:grpSpPr>
          <a:xfrm>
            <a:off x="2503892" y="3309051"/>
            <a:ext cx="423079" cy="424159"/>
            <a:chOff x="-1591550" y="3597475"/>
            <a:chExt cx="293825" cy="294575"/>
          </a:xfrm>
        </p:grpSpPr>
        <p:sp>
          <p:nvSpPr>
            <p:cNvPr id="9714" name="Google Shape;9714;p88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88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88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7" name="Google Shape;9717;p88"/>
          <p:cNvGrpSpPr/>
          <p:nvPr/>
        </p:nvGrpSpPr>
        <p:grpSpPr>
          <a:xfrm>
            <a:off x="4153362" y="3318663"/>
            <a:ext cx="421927" cy="399248"/>
            <a:chOff x="-1592325" y="3957400"/>
            <a:chExt cx="293025" cy="277275"/>
          </a:xfrm>
        </p:grpSpPr>
        <p:sp>
          <p:nvSpPr>
            <p:cNvPr id="9718" name="Google Shape;9718;p88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88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88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88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2" name="Google Shape;9722;p88"/>
          <p:cNvGrpSpPr/>
          <p:nvPr/>
        </p:nvGrpSpPr>
        <p:grpSpPr>
          <a:xfrm>
            <a:off x="3640232" y="3310744"/>
            <a:ext cx="369730" cy="420775"/>
            <a:chOff x="-778700" y="3612425"/>
            <a:chExt cx="256775" cy="292225"/>
          </a:xfrm>
        </p:grpSpPr>
        <p:sp>
          <p:nvSpPr>
            <p:cNvPr id="9723" name="Google Shape;9723;p88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88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88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88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88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88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9" name="Google Shape;9729;p88"/>
          <p:cNvGrpSpPr/>
          <p:nvPr/>
        </p:nvGrpSpPr>
        <p:grpSpPr>
          <a:xfrm>
            <a:off x="6111733" y="3828305"/>
            <a:ext cx="340731" cy="387641"/>
            <a:chOff x="7728464" y="1561258"/>
            <a:chExt cx="349719" cy="397866"/>
          </a:xfrm>
        </p:grpSpPr>
        <p:sp>
          <p:nvSpPr>
            <p:cNvPr id="9730" name="Google Shape;9730;p88"/>
            <p:cNvSpPr/>
            <p:nvPr/>
          </p:nvSpPr>
          <p:spPr>
            <a:xfrm>
              <a:off x="7891642" y="1678585"/>
              <a:ext cx="23354" cy="23333"/>
            </a:xfrm>
            <a:custGeom>
              <a:rect b="b" l="l" r="r" t="t"/>
              <a:pathLst>
                <a:path extrusionOk="0" h="1118" w="1119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88"/>
            <p:cNvSpPr/>
            <p:nvPr/>
          </p:nvSpPr>
          <p:spPr>
            <a:xfrm>
              <a:off x="7728464" y="1561258"/>
              <a:ext cx="349719" cy="397866"/>
            </a:xfrm>
            <a:custGeom>
              <a:rect b="b" l="l" r="r" t="t"/>
              <a:pathLst>
                <a:path extrusionOk="0" h="19064" w="16757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2" name="Google Shape;9732;p88"/>
          <p:cNvGrpSpPr/>
          <p:nvPr/>
        </p:nvGrpSpPr>
        <p:grpSpPr>
          <a:xfrm>
            <a:off x="4034702" y="3828305"/>
            <a:ext cx="387681" cy="387641"/>
            <a:chOff x="5611350" y="1561258"/>
            <a:chExt cx="397907" cy="397866"/>
          </a:xfrm>
        </p:grpSpPr>
        <p:sp>
          <p:nvSpPr>
            <p:cNvPr id="9733" name="Google Shape;9733;p88"/>
            <p:cNvSpPr/>
            <p:nvPr/>
          </p:nvSpPr>
          <p:spPr>
            <a:xfrm>
              <a:off x="5713589" y="1812337"/>
              <a:ext cx="38443" cy="39653"/>
            </a:xfrm>
            <a:custGeom>
              <a:rect b="b" l="l" r="r" t="t"/>
              <a:pathLst>
                <a:path extrusionOk="0" h="1900" w="1842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88"/>
            <p:cNvSpPr/>
            <p:nvPr/>
          </p:nvSpPr>
          <p:spPr>
            <a:xfrm>
              <a:off x="5830124" y="1789047"/>
              <a:ext cx="38505" cy="39653"/>
            </a:xfrm>
            <a:custGeom>
              <a:rect b="b" l="l" r="r" t="t"/>
              <a:pathLst>
                <a:path extrusionOk="0" h="1900" w="1845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88"/>
            <p:cNvSpPr/>
            <p:nvPr/>
          </p:nvSpPr>
          <p:spPr>
            <a:xfrm>
              <a:off x="5611350" y="1561258"/>
              <a:ext cx="397907" cy="397866"/>
            </a:xfrm>
            <a:custGeom>
              <a:rect b="b" l="l" r="r" t="t"/>
              <a:pathLst>
                <a:path extrusionOk="0" h="19064" w="19066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88"/>
            <p:cNvSpPr/>
            <p:nvPr/>
          </p:nvSpPr>
          <p:spPr>
            <a:xfrm>
              <a:off x="5775341" y="1669507"/>
              <a:ext cx="93247" cy="41531"/>
            </a:xfrm>
            <a:custGeom>
              <a:rect b="b" l="l" r="r" t="t"/>
              <a:pathLst>
                <a:path extrusionOk="0" h="1990" w="4468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7" name="Google Shape;9737;p88"/>
          <p:cNvGrpSpPr/>
          <p:nvPr/>
        </p:nvGrpSpPr>
        <p:grpSpPr>
          <a:xfrm>
            <a:off x="4553987" y="3925571"/>
            <a:ext cx="387610" cy="193109"/>
            <a:chOff x="6140660" y="1661097"/>
            <a:chExt cx="397835" cy="198202"/>
          </a:xfrm>
        </p:grpSpPr>
        <p:sp>
          <p:nvSpPr>
            <p:cNvPr id="9738" name="Google Shape;9738;p88"/>
            <p:cNvSpPr/>
            <p:nvPr/>
          </p:nvSpPr>
          <p:spPr>
            <a:xfrm>
              <a:off x="6281298" y="1707719"/>
              <a:ext cx="58290" cy="151579"/>
            </a:xfrm>
            <a:custGeom>
              <a:rect b="b" l="l" r="r" t="t"/>
              <a:pathLst>
                <a:path extrusionOk="0" h="7263" w="2793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88"/>
            <p:cNvSpPr/>
            <p:nvPr/>
          </p:nvSpPr>
          <p:spPr>
            <a:xfrm>
              <a:off x="6480225" y="1742675"/>
              <a:ext cx="58269" cy="58332"/>
            </a:xfrm>
            <a:custGeom>
              <a:rect b="b" l="l" r="r" t="t"/>
              <a:pathLst>
                <a:path extrusionOk="0" h="2795" w="2792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88"/>
            <p:cNvSpPr/>
            <p:nvPr/>
          </p:nvSpPr>
          <p:spPr>
            <a:xfrm>
              <a:off x="6352004" y="1661097"/>
              <a:ext cx="129206" cy="198202"/>
            </a:xfrm>
            <a:custGeom>
              <a:rect b="b" l="l" r="r" t="t"/>
              <a:pathLst>
                <a:path extrusionOk="0" h="9497" w="6191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88"/>
            <p:cNvSpPr/>
            <p:nvPr/>
          </p:nvSpPr>
          <p:spPr>
            <a:xfrm>
              <a:off x="6140660" y="1661097"/>
              <a:ext cx="129185" cy="198202"/>
            </a:xfrm>
            <a:custGeom>
              <a:rect b="b" l="l" r="r" t="t"/>
              <a:pathLst>
                <a:path extrusionOk="0" h="9497" w="619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2" name="Google Shape;9742;p88"/>
          <p:cNvGrpSpPr/>
          <p:nvPr/>
        </p:nvGrpSpPr>
        <p:grpSpPr>
          <a:xfrm>
            <a:off x="5073202" y="3828305"/>
            <a:ext cx="387681" cy="387641"/>
            <a:chOff x="6669907" y="1561258"/>
            <a:chExt cx="397907" cy="397866"/>
          </a:xfrm>
        </p:grpSpPr>
        <p:sp>
          <p:nvSpPr>
            <p:cNvPr id="9743" name="Google Shape;9743;p88"/>
            <p:cNvSpPr/>
            <p:nvPr/>
          </p:nvSpPr>
          <p:spPr>
            <a:xfrm>
              <a:off x="6950454" y="1655253"/>
              <a:ext cx="23312" cy="23354"/>
            </a:xfrm>
            <a:custGeom>
              <a:rect b="b" l="l" r="r" t="t"/>
              <a:pathLst>
                <a:path extrusionOk="0" h="1119" w="1117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88"/>
            <p:cNvSpPr/>
            <p:nvPr/>
          </p:nvSpPr>
          <p:spPr>
            <a:xfrm>
              <a:off x="6740633" y="1725228"/>
              <a:ext cx="36919" cy="39632"/>
            </a:xfrm>
            <a:custGeom>
              <a:rect b="b" l="l" r="r" t="t"/>
              <a:pathLst>
                <a:path extrusionOk="0" h="1899" w="1769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88"/>
            <p:cNvSpPr/>
            <p:nvPr/>
          </p:nvSpPr>
          <p:spPr>
            <a:xfrm>
              <a:off x="6763944" y="1725228"/>
              <a:ext cx="209827" cy="139892"/>
            </a:xfrm>
            <a:custGeom>
              <a:rect b="b" l="l" r="r" t="t"/>
              <a:pathLst>
                <a:path extrusionOk="0" h="6703" w="10054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88"/>
            <p:cNvSpPr/>
            <p:nvPr/>
          </p:nvSpPr>
          <p:spPr>
            <a:xfrm>
              <a:off x="6669907" y="1561258"/>
              <a:ext cx="397907" cy="397866"/>
            </a:xfrm>
            <a:custGeom>
              <a:rect b="b" l="l" r="r" t="t"/>
              <a:pathLst>
                <a:path extrusionOk="0" h="19064" w="19066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88"/>
            <p:cNvSpPr/>
            <p:nvPr/>
          </p:nvSpPr>
          <p:spPr>
            <a:xfrm>
              <a:off x="6960158" y="1725228"/>
              <a:ext cx="36940" cy="39632"/>
            </a:xfrm>
            <a:custGeom>
              <a:rect b="b" l="l" r="r" t="t"/>
              <a:pathLst>
                <a:path extrusionOk="0" h="1899" w="177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8" name="Google Shape;9748;p88"/>
          <p:cNvGrpSpPr/>
          <p:nvPr/>
        </p:nvGrpSpPr>
        <p:grpSpPr>
          <a:xfrm>
            <a:off x="5592488" y="3828305"/>
            <a:ext cx="387641" cy="387641"/>
            <a:chOff x="7199196" y="1561258"/>
            <a:chExt cx="397866" cy="397866"/>
          </a:xfrm>
        </p:grpSpPr>
        <p:sp>
          <p:nvSpPr>
            <p:cNvPr id="9749" name="Google Shape;9749;p88"/>
            <p:cNvSpPr/>
            <p:nvPr/>
          </p:nvSpPr>
          <p:spPr>
            <a:xfrm>
              <a:off x="7363167" y="1701896"/>
              <a:ext cx="69935" cy="69977"/>
            </a:xfrm>
            <a:custGeom>
              <a:rect b="b" l="l" r="r" t="t"/>
              <a:pathLst>
                <a:path extrusionOk="0" h="3353" w="3351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88"/>
            <p:cNvSpPr/>
            <p:nvPr/>
          </p:nvSpPr>
          <p:spPr>
            <a:xfrm>
              <a:off x="7316523" y="1655253"/>
              <a:ext cx="163203" cy="209869"/>
            </a:xfrm>
            <a:custGeom>
              <a:rect b="b" l="l" r="r" t="t"/>
              <a:pathLst>
                <a:path extrusionOk="0" h="10056" w="782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88"/>
            <p:cNvSpPr/>
            <p:nvPr/>
          </p:nvSpPr>
          <p:spPr>
            <a:xfrm>
              <a:off x="7199196" y="1561258"/>
              <a:ext cx="397866" cy="397866"/>
            </a:xfrm>
            <a:custGeom>
              <a:rect b="b" l="l" r="r" t="t"/>
              <a:pathLst>
                <a:path extrusionOk="0" h="19064" w="19064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2" name="Google Shape;9752;p88"/>
          <p:cNvGrpSpPr/>
          <p:nvPr/>
        </p:nvGrpSpPr>
        <p:grpSpPr>
          <a:xfrm>
            <a:off x="1958433" y="3885842"/>
            <a:ext cx="387681" cy="272572"/>
            <a:chOff x="3386036" y="1746339"/>
            <a:chExt cx="397907" cy="279762"/>
          </a:xfrm>
        </p:grpSpPr>
        <p:sp>
          <p:nvSpPr>
            <p:cNvPr id="9753" name="Google Shape;9753;p88"/>
            <p:cNvSpPr/>
            <p:nvPr/>
          </p:nvSpPr>
          <p:spPr>
            <a:xfrm>
              <a:off x="3561652" y="1848954"/>
              <a:ext cx="59646" cy="74506"/>
            </a:xfrm>
            <a:custGeom>
              <a:rect b="b" l="l" r="r" t="t"/>
              <a:pathLst>
                <a:path extrusionOk="0" h="3570" w="2858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88"/>
            <p:cNvSpPr/>
            <p:nvPr/>
          </p:nvSpPr>
          <p:spPr>
            <a:xfrm>
              <a:off x="3386036" y="1746339"/>
              <a:ext cx="397907" cy="279762"/>
            </a:xfrm>
            <a:custGeom>
              <a:rect b="b" l="l" r="r" t="t"/>
              <a:pathLst>
                <a:path extrusionOk="0" h="13405" w="19066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5" name="Google Shape;9755;p88"/>
          <p:cNvGrpSpPr/>
          <p:nvPr/>
        </p:nvGrpSpPr>
        <p:grpSpPr>
          <a:xfrm>
            <a:off x="2996130" y="3828288"/>
            <a:ext cx="387681" cy="387681"/>
            <a:chOff x="4417380" y="1687279"/>
            <a:chExt cx="397907" cy="397907"/>
          </a:xfrm>
        </p:grpSpPr>
        <p:sp>
          <p:nvSpPr>
            <p:cNvPr id="9756" name="Google Shape;9756;p88"/>
            <p:cNvSpPr/>
            <p:nvPr/>
          </p:nvSpPr>
          <p:spPr>
            <a:xfrm>
              <a:off x="4417380" y="1687279"/>
              <a:ext cx="397907" cy="397907"/>
            </a:xfrm>
            <a:custGeom>
              <a:rect b="b" l="l" r="r" t="t"/>
              <a:pathLst>
                <a:path extrusionOk="0" h="19066" w="19066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88"/>
            <p:cNvSpPr/>
            <p:nvPr/>
          </p:nvSpPr>
          <p:spPr>
            <a:xfrm>
              <a:off x="4492363" y="1768878"/>
              <a:ext cx="248270" cy="234704"/>
            </a:xfrm>
            <a:custGeom>
              <a:rect b="b" l="l" r="r" t="t"/>
              <a:pathLst>
                <a:path extrusionOk="0" h="11246" w="11896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8" name="Google Shape;9758;p88"/>
          <p:cNvGrpSpPr/>
          <p:nvPr/>
        </p:nvGrpSpPr>
        <p:grpSpPr>
          <a:xfrm>
            <a:off x="7942611" y="3308537"/>
            <a:ext cx="387661" cy="387661"/>
            <a:chOff x="2869999" y="1687279"/>
            <a:chExt cx="397887" cy="397887"/>
          </a:xfrm>
        </p:grpSpPr>
        <p:sp>
          <p:nvSpPr>
            <p:cNvPr id="9759" name="Google Shape;9759;p88"/>
            <p:cNvSpPr/>
            <p:nvPr/>
          </p:nvSpPr>
          <p:spPr>
            <a:xfrm>
              <a:off x="2994590" y="1833740"/>
              <a:ext cx="148657" cy="81685"/>
            </a:xfrm>
            <a:custGeom>
              <a:rect b="b" l="l" r="r" t="t"/>
              <a:pathLst>
                <a:path extrusionOk="0" h="3914" w="7123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88"/>
            <p:cNvSpPr/>
            <p:nvPr/>
          </p:nvSpPr>
          <p:spPr>
            <a:xfrm>
              <a:off x="2869999" y="1687279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1" name="Google Shape;9761;p88"/>
          <p:cNvGrpSpPr/>
          <p:nvPr/>
        </p:nvGrpSpPr>
        <p:grpSpPr>
          <a:xfrm>
            <a:off x="2477718" y="3828664"/>
            <a:ext cx="386807" cy="386929"/>
            <a:chOff x="3902887" y="1687655"/>
            <a:chExt cx="397010" cy="397135"/>
          </a:xfrm>
        </p:grpSpPr>
        <p:sp>
          <p:nvSpPr>
            <p:cNvPr id="9762" name="Google Shape;9762;p88"/>
            <p:cNvSpPr/>
            <p:nvPr/>
          </p:nvSpPr>
          <p:spPr>
            <a:xfrm>
              <a:off x="4023345" y="1785845"/>
              <a:ext cx="156275" cy="200269"/>
            </a:xfrm>
            <a:custGeom>
              <a:rect b="b" l="l" r="r" t="t"/>
              <a:pathLst>
                <a:path extrusionOk="0" h="9596" w="7488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88"/>
            <p:cNvSpPr/>
            <p:nvPr/>
          </p:nvSpPr>
          <p:spPr>
            <a:xfrm>
              <a:off x="3902887" y="1687655"/>
              <a:ext cx="397010" cy="397135"/>
            </a:xfrm>
            <a:custGeom>
              <a:rect b="b" l="l" r="r" t="t"/>
              <a:pathLst>
                <a:path extrusionOk="0" h="19029" w="19023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4" name="Google Shape;9764;p88"/>
          <p:cNvGrpSpPr/>
          <p:nvPr/>
        </p:nvGrpSpPr>
        <p:grpSpPr>
          <a:xfrm>
            <a:off x="3515416" y="3828288"/>
            <a:ext cx="387681" cy="387681"/>
            <a:chOff x="4933458" y="1687279"/>
            <a:chExt cx="397907" cy="397907"/>
          </a:xfrm>
        </p:grpSpPr>
        <p:sp>
          <p:nvSpPr>
            <p:cNvPr id="9765" name="Google Shape;9765;p88"/>
            <p:cNvSpPr/>
            <p:nvPr/>
          </p:nvSpPr>
          <p:spPr>
            <a:xfrm>
              <a:off x="5071801" y="1766541"/>
              <a:ext cx="125867" cy="241215"/>
            </a:xfrm>
            <a:custGeom>
              <a:rect b="b" l="l" r="r" t="t"/>
              <a:pathLst>
                <a:path extrusionOk="0" h="11558" w="6031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88"/>
            <p:cNvSpPr/>
            <p:nvPr/>
          </p:nvSpPr>
          <p:spPr>
            <a:xfrm>
              <a:off x="4933458" y="1687279"/>
              <a:ext cx="397907" cy="397907"/>
            </a:xfrm>
            <a:custGeom>
              <a:rect b="b" l="l" r="r" t="t"/>
              <a:pathLst>
                <a:path extrusionOk="0" h="19066" w="19066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7" name="Google Shape;9767;p88"/>
          <p:cNvGrpSpPr/>
          <p:nvPr/>
        </p:nvGrpSpPr>
        <p:grpSpPr>
          <a:xfrm>
            <a:off x="6348367" y="3308537"/>
            <a:ext cx="387661" cy="387661"/>
            <a:chOff x="1379798" y="1723250"/>
            <a:chExt cx="397887" cy="397887"/>
          </a:xfrm>
        </p:grpSpPr>
        <p:sp>
          <p:nvSpPr>
            <p:cNvPr id="9768" name="Google Shape;9768;p88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88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88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88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2" name="Google Shape;9772;p88"/>
          <p:cNvGrpSpPr/>
          <p:nvPr/>
        </p:nvGrpSpPr>
        <p:grpSpPr>
          <a:xfrm>
            <a:off x="5286246" y="3308537"/>
            <a:ext cx="387681" cy="387661"/>
            <a:chOff x="266768" y="1721375"/>
            <a:chExt cx="397907" cy="397887"/>
          </a:xfrm>
        </p:grpSpPr>
        <p:sp>
          <p:nvSpPr>
            <p:cNvPr id="9773" name="Google Shape;9773;p88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88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5" name="Google Shape;9775;p88"/>
          <p:cNvGrpSpPr/>
          <p:nvPr/>
        </p:nvGrpSpPr>
        <p:grpSpPr>
          <a:xfrm>
            <a:off x="5817327" y="3308537"/>
            <a:ext cx="387641" cy="387661"/>
            <a:chOff x="864491" y="1723250"/>
            <a:chExt cx="397866" cy="397887"/>
          </a:xfrm>
        </p:grpSpPr>
        <p:sp>
          <p:nvSpPr>
            <p:cNvPr id="9776" name="Google Shape;9776;p88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88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88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79" name="Google Shape;9779;p88"/>
          <p:cNvSpPr/>
          <p:nvPr/>
        </p:nvSpPr>
        <p:spPr>
          <a:xfrm>
            <a:off x="6879427" y="3343765"/>
            <a:ext cx="388846" cy="317145"/>
          </a:xfrm>
          <a:custGeom>
            <a:rect b="b" l="l" r="r" t="t"/>
            <a:pathLst>
              <a:path extrusionOk="0" h="15596" w="19122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80" name="Google Shape;9780;p88"/>
          <p:cNvGrpSpPr/>
          <p:nvPr/>
        </p:nvGrpSpPr>
        <p:grpSpPr>
          <a:xfrm>
            <a:off x="7411672" y="3308924"/>
            <a:ext cx="387539" cy="386888"/>
            <a:chOff x="2408992" y="1722875"/>
            <a:chExt cx="397761" cy="397093"/>
          </a:xfrm>
        </p:grpSpPr>
        <p:sp>
          <p:nvSpPr>
            <p:cNvPr id="9781" name="Google Shape;9781;p88"/>
            <p:cNvSpPr/>
            <p:nvPr/>
          </p:nvSpPr>
          <p:spPr>
            <a:xfrm>
              <a:off x="2492135" y="1827639"/>
              <a:ext cx="213667" cy="185326"/>
            </a:xfrm>
            <a:custGeom>
              <a:rect b="b" l="l" r="r" t="t"/>
              <a:pathLst>
                <a:path extrusionOk="0" h="8880" w="10238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88"/>
            <p:cNvSpPr/>
            <p:nvPr/>
          </p:nvSpPr>
          <p:spPr>
            <a:xfrm>
              <a:off x="2408992" y="1722875"/>
              <a:ext cx="397761" cy="397093"/>
            </a:xfrm>
            <a:custGeom>
              <a:rect b="b" l="l" r="r" t="t"/>
              <a:pathLst>
                <a:path extrusionOk="0" h="19027" w="19059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786" name="Shape 9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87" name="Google Shape;9787;p8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42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Slide Title Goes Here!</a:t>
            </a:r>
            <a:endParaRPr/>
          </a:p>
        </p:txBody>
      </p:sp>
      <p:sp>
        <p:nvSpPr>
          <p:cNvPr id="1171" name="Google Shape;1171;p42"/>
          <p:cNvSpPr txBox="1"/>
          <p:nvPr>
            <p:ph idx="1" type="body"/>
          </p:nvPr>
        </p:nvSpPr>
        <p:spPr>
          <a:xfrm>
            <a:off x="1752600" y="1535575"/>
            <a:ext cx="5638800" cy="27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know what helps you make your point clear? Lists like this one: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They’re simple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organize your ideas clearly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You’ll never forget to buy milk!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the most important thing: the audience won’t miss the point of your presentation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43"/>
          <p:cNvSpPr txBox="1"/>
          <p:nvPr>
            <p:ph idx="4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Have Two Columns</a:t>
            </a:r>
            <a:endParaRPr/>
          </a:p>
        </p:txBody>
      </p:sp>
      <p:sp>
        <p:nvSpPr>
          <p:cNvPr id="1177" name="Google Shape;1177;p43"/>
          <p:cNvSpPr txBox="1"/>
          <p:nvPr>
            <p:ph idx="2" type="ctrTitle"/>
          </p:nvPr>
        </p:nvSpPr>
        <p:spPr>
          <a:xfrm flipH="1">
            <a:off x="1953004" y="2941769"/>
            <a:ext cx="18177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78" name="Google Shape;1178;p43"/>
          <p:cNvSpPr txBox="1"/>
          <p:nvPr>
            <p:ph idx="3" type="subTitle"/>
          </p:nvPr>
        </p:nvSpPr>
        <p:spPr>
          <a:xfrm flipH="1">
            <a:off x="1437304" y="3312051"/>
            <a:ext cx="28491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</a:t>
            </a:r>
            <a:endParaRPr/>
          </a:p>
        </p:txBody>
      </p:sp>
      <p:sp>
        <p:nvSpPr>
          <p:cNvPr id="1179" name="Google Shape;1179;p43"/>
          <p:cNvSpPr txBox="1"/>
          <p:nvPr>
            <p:ph type="ctrTitle"/>
          </p:nvPr>
        </p:nvSpPr>
        <p:spPr>
          <a:xfrm flipH="1">
            <a:off x="5486154" y="2941769"/>
            <a:ext cx="1560600" cy="4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80" name="Google Shape;1180;p43"/>
          <p:cNvSpPr txBox="1"/>
          <p:nvPr>
            <p:ph idx="1" type="subTitle"/>
          </p:nvPr>
        </p:nvSpPr>
        <p:spPr>
          <a:xfrm flipH="1">
            <a:off x="4841904" y="3312038"/>
            <a:ext cx="28491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 and was named after the Roman goddess of love</a:t>
            </a:r>
            <a:endParaRPr/>
          </a:p>
        </p:txBody>
      </p:sp>
      <p:grpSp>
        <p:nvGrpSpPr>
          <p:cNvPr id="1181" name="Google Shape;1181;p43"/>
          <p:cNvGrpSpPr/>
          <p:nvPr/>
        </p:nvGrpSpPr>
        <p:grpSpPr>
          <a:xfrm>
            <a:off x="2212530" y="1566053"/>
            <a:ext cx="1298648" cy="1008721"/>
            <a:chOff x="2193678" y="1566053"/>
            <a:chExt cx="1298648" cy="1008721"/>
          </a:xfrm>
        </p:grpSpPr>
        <p:sp>
          <p:nvSpPr>
            <p:cNvPr id="1182" name="Google Shape;1182;p43"/>
            <p:cNvSpPr/>
            <p:nvPr/>
          </p:nvSpPr>
          <p:spPr>
            <a:xfrm>
              <a:off x="2441137" y="1669200"/>
              <a:ext cx="841425" cy="905575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accent2"/>
                  </a:solidFill>
                  <a:latin typeface="Mali"/>
                </a:rPr>
                <a:t>M</a:t>
              </a:r>
            </a:p>
          </p:txBody>
        </p:sp>
        <p:sp>
          <p:nvSpPr>
            <p:cNvPr id="1183" name="Google Shape;1183;p43"/>
            <p:cNvSpPr/>
            <p:nvPr/>
          </p:nvSpPr>
          <p:spPr>
            <a:xfrm rot="6064621">
              <a:off x="3236785" y="1620073"/>
              <a:ext cx="257682" cy="207764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 rot="-2020614">
              <a:off x="2229661" y="1620065"/>
              <a:ext cx="257690" cy="207771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" name="Google Shape;1185;p43"/>
          <p:cNvGrpSpPr/>
          <p:nvPr/>
        </p:nvGrpSpPr>
        <p:grpSpPr>
          <a:xfrm>
            <a:off x="5640728" y="1674862"/>
            <a:ext cx="1217486" cy="894255"/>
            <a:chOff x="5670574" y="1674862"/>
            <a:chExt cx="1217486" cy="894255"/>
          </a:xfrm>
        </p:grpSpPr>
        <p:sp>
          <p:nvSpPr>
            <p:cNvPr id="1186" name="Google Shape;1186;p43"/>
            <p:cNvSpPr/>
            <p:nvPr/>
          </p:nvSpPr>
          <p:spPr>
            <a:xfrm>
              <a:off x="5900440" y="1674862"/>
              <a:ext cx="732002" cy="894255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accent3"/>
                  </a:solidFill>
                  <a:latin typeface="Mali"/>
                </a:rPr>
                <a:t>V</a:t>
              </a:r>
            </a:p>
          </p:txBody>
        </p:sp>
        <p:sp>
          <p:nvSpPr>
            <p:cNvPr id="1187" name="Google Shape;1187;p43"/>
            <p:cNvSpPr/>
            <p:nvPr/>
          </p:nvSpPr>
          <p:spPr>
            <a:xfrm rot="8311391">
              <a:off x="6593888" y="1876625"/>
              <a:ext cx="257680" cy="207762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 rot="-3649375">
              <a:off x="5695246" y="1896106"/>
              <a:ext cx="257686" cy="207768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9" name="Google Shape;1189;p43"/>
          <p:cNvSpPr/>
          <p:nvPr/>
        </p:nvSpPr>
        <p:spPr>
          <a:xfrm>
            <a:off x="-266700" y="2013250"/>
            <a:ext cx="2705100" cy="304800"/>
          </a:xfrm>
          <a:custGeom>
            <a:rect b="b" l="l" r="r" t="t"/>
            <a:pathLst>
              <a:path extrusionOk="0" h="12192" w="108204">
                <a:moveTo>
                  <a:pt x="0" y="0"/>
                </a:moveTo>
                <a:cubicBezTo>
                  <a:pt x="4605" y="6907"/>
                  <a:pt x="13415" y="12192"/>
                  <a:pt x="21717" y="12192"/>
                </a:cubicBezTo>
                <a:cubicBezTo>
                  <a:pt x="32119" y="12192"/>
                  <a:pt x="41137" y="4138"/>
                  <a:pt x="51435" y="2667"/>
                </a:cubicBezTo>
                <a:cubicBezTo>
                  <a:pt x="59943" y="1452"/>
                  <a:pt x="67311" y="9834"/>
                  <a:pt x="75819" y="11049"/>
                </a:cubicBezTo>
                <a:cubicBezTo>
                  <a:pt x="86827" y="12622"/>
                  <a:pt x="98258" y="8021"/>
                  <a:pt x="108204" y="3048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sp>
        <p:nvSpPr>
          <p:cNvPr id="1190" name="Google Shape;1190;p43"/>
          <p:cNvSpPr/>
          <p:nvPr/>
        </p:nvSpPr>
        <p:spPr>
          <a:xfrm>
            <a:off x="6513275" y="1970601"/>
            <a:ext cx="2916387" cy="368236"/>
          </a:xfrm>
          <a:custGeom>
            <a:rect b="b" l="l" r="r" t="t"/>
            <a:pathLst>
              <a:path extrusionOk="0" h="13670" w="112776">
                <a:moveTo>
                  <a:pt x="0" y="6223"/>
                </a:moveTo>
                <a:cubicBezTo>
                  <a:pt x="7964" y="14187"/>
                  <a:pt x="23749" y="16002"/>
                  <a:pt x="33528" y="10414"/>
                </a:cubicBezTo>
                <a:cubicBezTo>
                  <a:pt x="36195" y="8890"/>
                  <a:pt x="37743" y="1270"/>
                  <a:pt x="34671" y="1270"/>
                </a:cubicBezTo>
                <a:cubicBezTo>
                  <a:pt x="33080" y="1270"/>
                  <a:pt x="31948" y="3931"/>
                  <a:pt x="32385" y="5461"/>
                </a:cubicBezTo>
                <a:cubicBezTo>
                  <a:pt x="34484" y="12808"/>
                  <a:pt x="46919" y="12638"/>
                  <a:pt x="54483" y="11557"/>
                </a:cubicBezTo>
                <a:cubicBezTo>
                  <a:pt x="65021" y="10052"/>
                  <a:pt x="74144" y="2977"/>
                  <a:pt x="84582" y="889"/>
                </a:cubicBezTo>
                <a:cubicBezTo>
                  <a:pt x="93819" y="-958"/>
                  <a:pt x="103638" y="509"/>
                  <a:pt x="112776" y="2794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100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44"/>
          <p:cNvSpPr txBox="1"/>
          <p:nvPr>
            <p:ph idx="8"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about Four Columns?</a:t>
            </a:r>
            <a:endParaRPr/>
          </a:p>
        </p:txBody>
      </p:sp>
      <p:sp>
        <p:nvSpPr>
          <p:cNvPr id="1196" name="Google Shape;1196;p44"/>
          <p:cNvSpPr txBox="1"/>
          <p:nvPr>
            <p:ph idx="1" type="subTitle"/>
          </p:nvPr>
        </p:nvSpPr>
        <p:spPr>
          <a:xfrm flipH="1">
            <a:off x="3524550" y="1959350"/>
            <a:ext cx="209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1197" name="Google Shape;1197;p44"/>
          <p:cNvSpPr txBox="1"/>
          <p:nvPr>
            <p:ph idx="5" type="subTitle"/>
          </p:nvPr>
        </p:nvSpPr>
        <p:spPr>
          <a:xfrm flipH="1">
            <a:off x="1076425" y="3635400"/>
            <a:ext cx="209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it’s actually a cold place full of iron oxide dust</a:t>
            </a:r>
            <a:endParaRPr/>
          </a:p>
        </p:txBody>
      </p:sp>
      <p:sp>
        <p:nvSpPr>
          <p:cNvPr id="1198" name="Google Shape;1198;p44"/>
          <p:cNvSpPr txBox="1"/>
          <p:nvPr>
            <p:ph type="ctrTitle"/>
          </p:nvPr>
        </p:nvSpPr>
        <p:spPr>
          <a:xfrm flipH="1">
            <a:off x="3791700" y="153707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99" name="Google Shape;1199;p44"/>
          <p:cNvSpPr txBox="1"/>
          <p:nvPr>
            <p:ph idx="2" type="ctrTitle"/>
          </p:nvPr>
        </p:nvSpPr>
        <p:spPr>
          <a:xfrm flipH="1">
            <a:off x="6240500" y="153707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00" name="Google Shape;1200;p44"/>
          <p:cNvSpPr txBox="1"/>
          <p:nvPr>
            <p:ph idx="4" type="ctrTitle"/>
          </p:nvPr>
        </p:nvSpPr>
        <p:spPr>
          <a:xfrm flipH="1">
            <a:off x="1343575" y="3195161"/>
            <a:ext cx="156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01" name="Google Shape;1201;p44"/>
          <p:cNvSpPr txBox="1"/>
          <p:nvPr>
            <p:ph idx="7" type="subTitle"/>
          </p:nvPr>
        </p:nvSpPr>
        <p:spPr>
          <a:xfrm flipH="1">
            <a:off x="3524550" y="3635400"/>
            <a:ext cx="209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1202" name="Google Shape;1202;p44"/>
          <p:cNvSpPr txBox="1"/>
          <p:nvPr>
            <p:ph idx="3" type="subTitle"/>
          </p:nvPr>
        </p:nvSpPr>
        <p:spPr>
          <a:xfrm flipH="1">
            <a:off x="5973350" y="1961700"/>
            <a:ext cx="2094900" cy="8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planet composed of hydrogen and helium</a:t>
            </a:r>
            <a:endParaRPr/>
          </a:p>
        </p:txBody>
      </p:sp>
      <p:sp>
        <p:nvSpPr>
          <p:cNvPr id="1203" name="Google Shape;1203;p44"/>
          <p:cNvSpPr txBox="1"/>
          <p:nvPr>
            <p:ph idx="6" type="ctrTitle"/>
          </p:nvPr>
        </p:nvSpPr>
        <p:spPr>
          <a:xfrm flipH="1">
            <a:off x="3664350" y="3195161"/>
            <a:ext cx="1815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grpSp>
        <p:nvGrpSpPr>
          <p:cNvPr id="1204" name="Google Shape;1204;p44"/>
          <p:cNvGrpSpPr/>
          <p:nvPr/>
        </p:nvGrpSpPr>
        <p:grpSpPr>
          <a:xfrm>
            <a:off x="1853394" y="1713980"/>
            <a:ext cx="540962" cy="591542"/>
            <a:chOff x="2013650" y="1733325"/>
            <a:chExt cx="407750" cy="445875"/>
          </a:xfrm>
        </p:grpSpPr>
        <p:sp>
          <p:nvSpPr>
            <p:cNvPr id="1205" name="Google Shape;1205;p44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4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4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4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4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4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4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4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4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4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4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4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4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4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4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4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4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" name="Google Shape;1222;p44"/>
          <p:cNvGrpSpPr/>
          <p:nvPr/>
        </p:nvGrpSpPr>
        <p:grpSpPr>
          <a:xfrm flipH="1">
            <a:off x="6750319" y="3485630"/>
            <a:ext cx="540962" cy="591542"/>
            <a:chOff x="2013650" y="1733325"/>
            <a:chExt cx="407750" cy="445875"/>
          </a:xfrm>
        </p:grpSpPr>
        <p:sp>
          <p:nvSpPr>
            <p:cNvPr id="1223" name="Google Shape;1223;p44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4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4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4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4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4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4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4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4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4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4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4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4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4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4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4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4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45"/>
          <p:cNvSpPr/>
          <p:nvPr/>
        </p:nvSpPr>
        <p:spPr>
          <a:xfrm>
            <a:off x="1024200" y="1529150"/>
            <a:ext cx="7095600" cy="31164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FFDB45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245" name="Google Shape;1245;p45"/>
          <p:cNvGraphicFramePr/>
          <p:nvPr/>
        </p:nvGraphicFramePr>
        <p:xfrm>
          <a:off x="1475188" y="177234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{FC7EC9FD-BEA2-448A-83E4-CCD77ACEDDF1}</a:tableStyleId>
              </a:tblPr>
              <a:tblGrid>
                <a:gridCol w="1458250"/>
                <a:gridCol w="1424825"/>
                <a:gridCol w="1424825"/>
                <a:gridCol w="1381250"/>
              </a:tblGrid>
              <a:tr h="77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ali SemiBold"/>
                          <a:ea typeface="Mali SemiBold"/>
                          <a:cs typeface="Mali SemiBold"/>
                          <a:sym typeface="Mali SemiBold"/>
                        </a:rPr>
                        <a:t>Mass</a:t>
                      </a:r>
                      <a:endParaRPr sz="1600">
                        <a:solidFill>
                          <a:schemeClr val="dk1"/>
                        </a:solidFill>
                        <a:latin typeface="Mali SemiBold"/>
                        <a:ea typeface="Mali SemiBold"/>
                        <a:cs typeface="Mali SemiBold"/>
                        <a:sym typeface="Mali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ali SemiBold"/>
                          <a:ea typeface="Mali SemiBold"/>
                          <a:cs typeface="Mali SemiBold"/>
                          <a:sym typeface="Mali SemiBold"/>
                        </a:rPr>
                        <a:t>(Earths)</a:t>
                      </a:r>
                      <a:endParaRPr sz="1600">
                        <a:solidFill>
                          <a:schemeClr val="dk1"/>
                        </a:solidFill>
                        <a:latin typeface="Mali SemiBold"/>
                        <a:ea typeface="Mali SemiBold"/>
                        <a:cs typeface="Mali SemiBold"/>
                        <a:sym typeface="Mali SemiBold"/>
                      </a:endParaRPr>
                    </a:p>
                  </a:txBody>
                  <a:tcPr marT="91425" marB="91425" marR="91425" marL="91425" anchor="b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ali SemiBold"/>
                          <a:ea typeface="Mali SemiBold"/>
                          <a:cs typeface="Mali SemiBold"/>
                          <a:sym typeface="Mali SemiBold"/>
                        </a:rPr>
                        <a:t>Diameter</a:t>
                      </a:r>
                      <a:endParaRPr sz="1600">
                        <a:solidFill>
                          <a:schemeClr val="dk1"/>
                        </a:solidFill>
                        <a:latin typeface="Mali SemiBold"/>
                        <a:ea typeface="Mali SemiBold"/>
                        <a:cs typeface="Mali SemiBold"/>
                        <a:sym typeface="Mali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ali SemiBold"/>
                          <a:ea typeface="Mali SemiBold"/>
                          <a:cs typeface="Mali SemiBold"/>
                          <a:sym typeface="Mali SemiBold"/>
                        </a:rPr>
                        <a:t>(Earths)</a:t>
                      </a:r>
                      <a:endParaRPr sz="1600">
                        <a:solidFill>
                          <a:schemeClr val="dk1"/>
                        </a:solidFill>
                        <a:latin typeface="Mali SemiBold"/>
                        <a:ea typeface="Mali SemiBold"/>
                        <a:cs typeface="Mali SemiBold"/>
                        <a:sym typeface="Mali SemiBold"/>
                      </a:endParaRPr>
                    </a:p>
                  </a:txBody>
                  <a:tcPr marT="91425" marB="91425" marR="91425" marL="91425" anchor="b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ali SemiBold"/>
                          <a:ea typeface="Mali SemiBold"/>
                          <a:cs typeface="Mali SemiBold"/>
                          <a:sym typeface="Mali SemiBold"/>
                        </a:rPr>
                        <a:t>Gravity</a:t>
                      </a:r>
                      <a:endParaRPr sz="1600">
                        <a:solidFill>
                          <a:schemeClr val="dk1"/>
                        </a:solidFill>
                        <a:latin typeface="Mali SemiBold"/>
                        <a:ea typeface="Mali SemiBold"/>
                        <a:cs typeface="Mali SemiBold"/>
                        <a:sym typeface="Mali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ali SemiBold"/>
                          <a:ea typeface="Mali SemiBold"/>
                          <a:cs typeface="Mali SemiBold"/>
                          <a:sym typeface="Mali SemiBold"/>
                        </a:rPr>
                        <a:t>(Earths)</a:t>
                      </a:r>
                      <a:endParaRPr sz="1600">
                        <a:solidFill>
                          <a:schemeClr val="dk1"/>
                        </a:solidFill>
                        <a:latin typeface="Mali SemiBold"/>
                        <a:ea typeface="Mali SemiBold"/>
                        <a:cs typeface="Mali SemiBold"/>
                        <a:sym typeface="Mali SemiBold"/>
                      </a:endParaRPr>
                    </a:p>
                  </a:txBody>
                  <a:tcPr marT="91425" marB="91425" marR="91425" marL="91425" anchor="b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97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ali SemiBold"/>
                          <a:ea typeface="Mali SemiBold"/>
                          <a:cs typeface="Mali SemiBold"/>
                          <a:sym typeface="Mali SemiBold"/>
                        </a:rPr>
                        <a:t>Mars</a:t>
                      </a:r>
                      <a:endParaRPr sz="1600">
                        <a:solidFill>
                          <a:schemeClr val="dk1"/>
                        </a:solidFill>
                        <a:latin typeface="Mali SemiBold"/>
                        <a:ea typeface="Mali SemiBold"/>
                        <a:cs typeface="Mali SemiBold"/>
                        <a:sym typeface="Mali SemiBold"/>
                      </a:endParaRPr>
                    </a:p>
                  </a:txBody>
                  <a:tcPr marT="91425" marB="91425" marR="816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100</a:t>
                      </a:r>
                      <a:endParaRPr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355</a:t>
                      </a:r>
                      <a:endParaRPr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370</a:t>
                      </a:r>
                      <a:endParaRPr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9775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ali SemiBold"/>
                          <a:ea typeface="Mali SemiBold"/>
                          <a:cs typeface="Mali SemiBold"/>
                          <a:sym typeface="Mali SemiBold"/>
                        </a:rPr>
                        <a:t>Saturn</a:t>
                      </a:r>
                      <a:endParaRPr sz="1600">
                        <a:solidFill>
                          <a:schemeClr val="dk1"/>
                        </a:solidFill>
                        <a:latin typeface="Mali SemiBold"/>
                        <a:ea typeface="Mali SemiBold"/>
                        <a:cs typeface="Mali SemiBold"/>
                        <a:sym typeface="Mali SemiBol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490</a:t>
                      </a:r>
                      <a:endParaRPr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150</a:t>
                      </a:r>
                      <a:endParaRPr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890</a:t>
                      </a:r>
                      <a:endParaRPr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9775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ali SemiBold"/>
                          <a:ea typeface="Mali SemiBold"/>
                          <a:cs typeface="Mali SemiBold"/>
                          <a:sym typeface="Mali SemiBold"/>
                        </a:rPr>
                        <a:t>Venus</a:t>
                      </a:r>
                      <a:endParaRPr sz="1600">
                        <a:solidFill>
                          <a:schemeClr val="dk1"/>
                        </a:solidFill>
                        <a:latin typeface="Mali SemiBold"/>
                        <a:ea typeface="Mali SemiBold"/>
                        <a:cs typeface="Mali SemiBold"/>
                        <a:sym typeface="Mali SemiBol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1,000</a:t>
                      </a:r>
                      <a:endParaRPr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260</a:t>
                      </a:r>
                      <a:endParaRPr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dot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245</a:t>
                      </a:r>
                      <a:endParaRPr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dot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46" name="Google Shape;1246;p45"/>
          <p:cNvSpPr txBox="1"/>
          <p:nvPr>
            <p:ph type="title"/>
          </p:nvPr>
        </p:nvSpPr>
        <p:spPr>
          <a:xfrm>
            <a:off x="466725" y="355650"/>
            <a:ext cx="8210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Table</a:t>
            </a:r>
            <a:endParaRPr sz="3000"/>
          </a:p>
        </p:txBody>
      </p:sp>
      <p:sp>
        <p:nvSpPr>
          <p:cNvPr id="1247" name="Google Shape;1247;p45"/>
          <p:cNvSpPr/>
          <p:nvPr/>
        </p:nvSpPr>
        <p:spPr>
          <a:xfrm>
            <a:off x="4242381" y="2767038"/>
            <a:ext cx="199900" cy="1381125"/>
          </a:xfrm>
          <a:custGeom>
            <a:rect b="b" l="l" r="r" t="t"/>
            <a:pathLst>
              <a:path extrusionOk="0" h="55245" w="7996">
                <a:moveTo>
                  <a:pt x="1374" y="0"/>
                </a:moveTo>
                <a:cubicBezTo>
                  <a:pt x="392" y="8837"/>
                  <a:pt x="-870" y="17976"/>
                  <a:pt x="993" y="26670"/>
                </a:cubicBezTo>
                <a:cubicBezTo>
                  <a:pt x="1473" y="28909"/>
                  <a:pt x="2558" y="31936"/>
                  <a:pt x="4803" y="32385"/>
                </a:cubicBezTo>
                <a:cubicBezTo>
                  <a:pt x="6599" y="32744"/>
                  <a:pt x="8430" y="29551"/>
                  <a:pt x="7851" y="27813"/>
                </a:cubicBezTo>
                <a:cubicBezTo>
                  <a:pt x="7048" y="25403"/>
                  <a:pt x="2371" y="29921"/>
                  <a:pt x="1755" y="32385"/>
                </a:cubicBezTo>
                <a:cubicBezTo>
                  <a:pt x="-93" y="39779"/>
                  <a:pt x="2136" y="47624"/>
                  <a:pt x="2136" y="55245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sp>
        <p:nvSpPr>
          <p:cNvPr id="1248" name="Google Shape;1248;p45"/>
          <p:cNvSpPr/>
          <p:nvPr/>
        </p:nvSpPr>
        <p:spPr>
          <a:xfrm>
            <a:off x="5706906" y="2767038"/>
            <a:ext cx="199900" cy="1381125"/>
          </a:xfrm>
          <a:custGeom>
            <a:rect b="b" l="l" r="r" t="t"/>
            <a:pathLst>
              <a:path extrusionOk="0" h="55245" w="7996">
                <a:moveTo>
                  <a:pt x="1374" y="0"/>
                </a:moveTo>
                <a:cubicBezTo>
                  <a:pt x="392" y="8837"/>
                  <a:pt x="-870" y="17976"/>
                  <a:pt x="993" y="26670"/>
                </a:cubicBezTo>
                <a:cubicBezTo>
                  <a:pt x="1473" y="28909"/>
                  <a:pt x="2558" y="31936"/>
                  <a:pt x="4803" y="32385"/>
                </a:cubicBezTo>
                <a:cubicBezTo>
                  <a:pt x="6599" y="32744"/>
                  <a:pt x="8430" y="29551"/>
                  <a:pt x="7851" y="27813"/>
                </a:cubicBezTo>
                <a:cubicBezTo>
                  <a:pt x="7048" y="25403"/>
                  <a:pt x="2371" y="29921"/>
                  <a:pt x="1755" y="32385"/>
                </a:cubicBezTo>
                <a:cubicBezTo>
                  <a:pt x="-93" y="39779"/>
                  <a:pt x="2136" y="47624"/>
                  <a:pt x="2136" y="55245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sp>
      <p:grpSp>
        <p:nvGrpSpPr>
          <p:cNvPr id="1249" name="Google Shape;1249;p45"/>
          <p:cNvGrpSpPr/>
          <p:nvPr/>
        </p:nvGrpSpPr>
        <p:grpSpPr>
          <a:xfrm>
            <a:off x="2362944" y="1885405"/>
            <a:ext cx="540962" cy="591542"/>
            <a:chOff x="2013650" y="1733325"/>
            <a:chExt cx="407750" cy="445875"/>
          </a:xfrm>
        </p:grpSpPr>
        <p:sp>
          <p:nvSpPr>
            <p:cNvPr id="1250" name="Google Shape;1250;p45"/>
            <p:cNvSpPr/>
            <p:nvPr/>
          </p:nvSpPr>
          <p:spPr>
            <a:xfrm>
              <a:off x="2013650" y="1998550"/>
              <a:ext cx="72900" cy="42200"/>
            </a:xfrm>
            <a:custGeom>
              <a:rect b="b" l="l" r="r" t="t"/>
              <a:pathLst>
                <a:path extrusionOk="0" h="1688" w="2916">
                  <a:moveTo>
                    <a:pt x="2916" y="0"/>
                  </a:moveTo>
                  <a:lnTo>
                    <a:pt x="0" y="838"/>
                  </a:lnTo>
                  <a:lnTo>
                    <a:pt x="2916" y="1688"/>
                  </a:lnTo>
                  <a:lnTo>
                    <a:pt x="2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5"/>
            <p:cNvSpPr/>
            <p:nvPr/>
          </p:nvSpPr>
          <p:spPr>
            <a:xfrm>
              <a:off x="2124975" y="1733325"/>
              <a:ext cx="176625" cy="179450"/>
            </a:xfrm>
            <a:custGeom>
              <a:rect b="b" l="l" r="r" t="t"/>
              <a:pathLst>
                <a:path extrusionOk="0" h="7178" w="7065">
                  <a:moveTo>
                    <a:pt x="3453" y="0"/>
                  </a:moveTo>
                  <a:cubicBezTo>
                    <a:pt x="3206" y="0"/>
                    <a:pt x="2946" y="49"/>
                    <a:pt x="2675" y="154"/>
                  </a:cubicBezTo>
                  <a:cubicBezTo>
                    <a:pt x="1" y="1198"/>
                    <a:pt x="1206" y="3792"/>
                    <a:pt x="2170" y="5112"/>
                  </a:cubicBezTo>
                  <a:cubicBezTo>
                    <a:pt x="2858" y="6064"/>
                    <a:pt x="5085" y="7178"/>
                    <a:pt x="5085" y="7178"/>
                  </a:cubicBezTo>
                  <a:cubicBezTo>
                    <a:pt x="7065" y="4719"/>
                    <a:pt x="588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5"/>
            <p:cNvSpPr/>
            <p:nvPr/>
          </p:nvSpPr>
          <p:spPr>
            <a:xfrm>
              <a:off x="2124450" y="2109350"/>
              <a:ext cx="34550" cy="62175"/>
            </a:xfrm>
            <a:custGeom>
              <a:rect b="b" l="l" r="r" t="t"/>
              <a:pathLst>
                <a:path extrusionOk="0" h="2487" w="1382">
                  <a:moveTo>
                    <a:pt x="961" y="1"/>
                  </a:moveTo>
                  <a:cubicBezTo>
                    <a:pt x="823" y="1"/>
                    <a:pt x="682" y="70"/>
                    <a:pt x="618" y="228"/>
                  </a:cubicBezTo>
                  <a:cubicBezTo>
                    <a:pt x="377" y="825"/>
                    <a:pt x="194" y="1433"/>
                    <a:pt x="56" y="2053"/>
                  </a:cubicBezTo>
                  <a:cubicBezTo>
                    <a:pt x="1" y="2315"/>
                    <a:pt x="219" y="2486"/>
                    <a:pt x="425" y="2486"/>
                  </a:cubicBezTo>
                  <a:cubicBezTo>
                    <a:pt x="561" y="2486"/>
                    <a:pt x="692" y="2411"/>
                    <a:pt x="733" y="2237"/>
                  </a:cubicBezTo>
                  <a:cubicBezTo>
                    <a:pt x="859" y="1617"/>
                    <a:pt x="1043" y="1009"/>
                    <a:pt x="1284" y="423"/>
                  </a:cubicBezTo>
                  <a:cubicBezTo>
                    <a:pt x="1382" y="166"/>
                    <a:pt x="1175" y="1"/>
                    <a:pt x="9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5"/>
            <p:cNvSpPr/>
            <p:nvPr/>
          </p:nvSpPr>
          <p:spPr>
            <a:xfrm>
              <a:off x="2186950" y="2116975"/>
              <a:ext cx="20550" cy="62225"/>
            </a:xfrm>
            <a:custGeom>
              <a:rect b="b" l="l" r="r" t="t"/>
              <a:pathLst>
                <a:path extrusionOk="0" h="2489" w="822">
                  <a:moveTo>
                    <a:pt x="478" y="1"/>
                  </a:moveTo>
                  <a:cubicBezTo>
                    <a:pt x="305" y="1"/>
                    <a:pt x="127" y="113"/>
                    <a:pt x="116" y="336"/>
                  </a:cubicBezTo>
                  <a:cubicBezTo>
                    <a:pt x="93" y="945"/>
                    <a:pt x="58" y="1553"/>
                    <a:pt x="12" y="2161"/>
                  </a:cubicBezTo>
                  <a:cubicBezTo>
                    <a:pt x="1" y="2379"/>
                    <a:pt x="167" y="2488"/>
                    <a:pt x="341" y="2488"/>
                  </a:cubicBezTo>
                  <a:cubicBezTo>
                    <a:pt x="514" y="2488"/>
                    <a:pt x="695" y="2379"/>
                    <a:pt x="712" y="2161"/>
                  </a:cubicBezTo>
                  <a:cubicBezTo>
                    <a:pt x="747" y="1553"/>
                    <a:pt x="781" y="945"/>
                    <a:pt x="816" y="336"/>
                  </a:cubicBezTo>
                  <a:cubicBezTo>
                    <a:pt x="821" y="113"/>
                    <a:pt x="65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5"/>
            <p:cNvSpPr/>
            <p:nvPr/>
          </p:nvSpPr>
          <p:spPr>
            <a:xfrm>
              <a:off x="2261850" y="2116975"/>
              <a:ext cx="24800" cy="62025"/>
            </a:xfrm>
            <a:custGeom>
              <a:rect b="b" l="l" r="r" t="t"/>
              <a:pathLst>
                <a:path extrusionOk="0" h="2481" w="992">
                  <a:moveTo>
                    <a:pt x="343" y="1"/>
                  </a:moveTo>
                  <a:cubicBezTo>
                    <a:pt x="170" y="1"/>
                    <a:pt x="0" y="113"/>
                    <a:pt x="12" y="336"/>
                  </a:cubicBezTo>
                  <a:cubicBezTo>
                    <a:pt x="35" y="968"/>
                    <a:pt x="115" y="1610"/>
                    <a:pt x="264" y="2230"/>
                  </a:cubicBezTo>
                  <a:cubicBezTo>
                    <a:pt x="306" y="2405"/>
                    <a:pt x="438" y="2480"/>
                    <a:pt x="574" y="2480"/>
                  </a:cubicBezTo>
                  <a:cubicBezTo>
                    <a:pt x="778" y="2480"/>
                    <a:pt x="992" y="2312"/>
                    <a:pt x="930" y="2058"/>
                  </a:cubicBezTo>
                  <a:cubicBezTo>
                    <a:pt x="804" y="1484"/>
                    <a:pt x="723" y="910"/>
                    <a:pt x="700" y="336"/>
                  </a:cubicBezTo>
                  <a:cubicBezTo>
                    <a:pt x="695" y="113"/>
                    <a:pt x="517" y="1"/>
                    <a:pt x="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2310350" y="2112000"/>
              <a:ext cx="35200" cy="56075"/>
            </a:xfrm>
            <a:custGeom>
              <a:rect b="b" l="l" r="r" t="t"/>
              <a:pathLst>
                <a:path extrusionOk="0" h="2243" w="1408">
                  <a:moveTo>
                    <a:pt x="465" y="1"/>
                  </a:moveTo>
                  <a:cubicBezTo>
                    <a:pt x="242" y="1"/>
                    <a:pt x="0" y="252"/>
                    <a:pt x="126" y="535"/>
                  </a:cubicBezTo>
                  <a:cubicBezTo>
                    <a:pt x="333" y="1006"/>
                    <a:pt x="505" y="1499"/>
                    <a:pt x="654" y="1993"/>
                  </a:cubicBezTo>
                  <a:cubicBezTo>
                    <a:pt x="709" y="2167"/>
                    <a:pt x="848" y="2242"/>
                    <a:pt x="987" y="2242"/>
                  </a:cubicBezTo>
                  <a:cubicBezTo>
                    <a:pt x="1197" y="2242"/>
                    <a:pt x="1407" y="2071"/>
                    <a:pt x="1331" y="1809"/>
                  </a:cubicBezTo>
                  <a:cubicBezTo>
                    <a:pt x="1159" y="1258"/>
                    <a:pt x="953" y="707"/>
                    <a:pt x="723" y="180"/>
                  </a:cubicBezTo>
                  <a:cubicBezTo>
                    <a:pt x="665" y="53"/>
                    <a:pt x="567" y="1"/>
                    <a:pt x="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2160550" y="2086050"/>
              <a:ext cx="76650" cy="48250"/>
            </a:xfrm>
            <a:custGeom>
              <a:rect b="b" l="l" r="r" t="t"/>
              <a:pathLst>
                <a:path extrusionOk="0" h="1930" w="3066">
                  <a:moveTo>
                    <a:pt x="1" y="1"/>
                  </a:moveTo>
                  <a:lnTo>
                    <a:pt x="1" y="1"/>
                  </a:lnTo>
                  <a:cubicBezTo>
                    <a:pt x="127" y="586"/>
                    <a:pt x="288" y="1172"/>
                    <a:pt x="494" y="1734"/>
                  </a:cubicBezTo>
                  <a:cubicBezTo>
                    <a:pt x="953" y="1872"/>
                    <a:pt x="1424" y="1929"/>
                    <a:pt x="1895" y="1929"/>
                  </a:cubicBezTo>
                  <a:lnTo>
                    <a:pt x="3065" y="1929"/>
                  </a:lnTo>
                  <a:cubicBezTo>
                    <a:pt x="2882" y="1401"/>
                    <a:pt x="2744" y="873"/>
                    <a:pt x="2629" y="322"/>
                  </a:cubicBezTo>
                  <a:cubicBezTo>
                    <a:pt x="1745" y="288"/>
                    <a:pt x="862" y="173"/>
                    <a:pt x="1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5"/>
            <p:cNvSpPr/>
            <p:nvPr/>
          </p:nvSpPr>
          <p:spPr>
            <a:xfrm>
              <a:off x="2145075" y="1876900"/>
              <a:ext cx="88675" cy="217225"/>
            </a:xfrm>
            <a:custGeom>
              <a:rect b="b" l="l" r="r" t="t"/>
              <a:pathLst>
                <a:path extrusionOk="0" h="8689" w="3547">
                  <a:moveTo>
                    <a:pt x="2514" y="0"/>
                  </a:moveTo>
                  <a:cubicBezTo>
                    <a:pt x="2009" y="0"/>
                    <a:pt x="1492" y="80"/>
                    <a:pt x="999" y="230"/>
                  </a:cubicBezTo>
                  <a:cubicBezTo>
                    <a:pt x="126" y="2858"/>
                    <a:pt x="0" y="5670"/>
                    <a:pt x="608" y="8367"/>
                  </a:cubicBezTo>
                  <a:cubicBezTo>
                    <a:pt x="1481" y="8539"/>
                    <a:pt x="2364" y="8654"/>
                    <a:pt x="3248" y="8688"/>
                  </a:cubicBezTo>
                  <a:cubicBezTo>
                    <a:pt x="2663" y="5888"/>
                    <a:pt x="2915" y="2835"/>
                    <a:pt x="3547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5"/>
            <p:cNvSpPr/>
            <p:nvPr/>
          </p:nvSpPr>
          <p:spPr>
            <a:xfrm>
              <a:off x="2095425" y="2067700"/>
              <a:ext cx="77500" cy="61700"/>
            </a:xfrm>
            <a:custGeom>
              <a:rect b="b" l="l" r="r" t="t"/>
              <a:pathLst>
                <a:path extrusionOk="0" h="2468" w="3100">
                  <a:moveTo>
                    <a:pt x="0" y="0"/>
                  </a:moveTo>
                  <a:lnTo>
                    <a:pt x="0" y="0"/>
                  </a:lnTo>
                  <a:cubicBezTo>
                    <a:pt x="666" y="1206"/>
                    <a:pt x="1779" y="2089"/>
                    <a:pt x="3099" y="2468"/>
                  </a:cubicBezTo>
                  <a:cubicBezTo>
                    <a:pt x="2893" y="1906"/>
                    <a:pt x="2732" y="1320"/>
                    <a:pt x="2594" y="735"/>
                  </a:cubicBezTo>
                  <a:cubicBezTo>
                    <a:pt x="1711" y="563"/>
                    <a:pt x="838" y="3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5"/>
            <p:cNvSpPr/>
            <p:nvPr/>
          </p:nvSpPr>
          <p:spPr>
            <a:xfrm>
              <a:off x="2079350" y="1882625"/>
              <a:ext cx="90700" cy="203750"/>
            </a:xfrm>
            <a:custGeom>
              <a:rect b="b" l="l" r="r" t="t"/>
              <a:pathLst>
                <a:path extrusionOk="0" h="8150" w="3628">
                  <a:moveTo>
                    <a:pt x="3628" y="1"/>
                  </a:moveTo>
                  <a:lnTo>
                    <a:pt x="3628" y="1"/>
                  </a:lnTo>
                  <a:cubicBezTo>
                    <a:pt x="1470" y="666"/>
                    <a:pt x="1" y="2663"/>
                    <a:pt x="1" y="4936"/>
                  </a:cubicBezTo>
                  <a:cubicBezTo>
                    <a:pt x="1" y="5797"/>
                    <a:pt x="219" y="6657"/>
                    <a:pt x="643" y="7415"/>
                  </a:cubicBezTo>
                  <a:cubicBezTo>
                    <a:pt x="1481" y="7725"/>
                    <a:pt x="2354" y="7977"/>
                    <a:pt x="3237" y="8149"/>
                  </a:cubicBezTo>
                  <a:cubicBezTo>
                    <a:pt x="2618" y="5452"/>
                    <a:pt x="2755" y="2629"/>
                    <a:pt x="3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5"/>
            <p:cNvSpPr/>
            <p:nvPr/>
          </p:nvSpPr>
          <p:spPr>
            <a:xfrm>
              <a:off x="2226275" y="2090075"/>
              <a:ext cx="86375" cy="44225"/>
            </a:xfrm>
            <a:custGeom>
              <a:rect b="b" l="l" r="r" t="t"/>
              <a:pathLst>
                <a:path extrusionOk="0" h="1769" w="3455">
                  <a:moveTo>
                    <a:pt x="3019" y="1"/>
                  </a:moveTo>
                  <a:cubicBezTo>
                    <a:pt x="2262" y="122"/>
                    <a:pt x="1500" y="178"/>
                    <a:pt x="735" y="178"/>
                  </a:cubicBezTo>
                  <a:cubicBezTo>
                    <a:pt x="490" y="178"/>
                    <a:pt x="245" y="172"/>
                    <a:pt x="0" y="161"/>
                  </a:cubicBezTo>
                  <a:lnTo>
                    <a:pt x="0" y="161"/>
                  </a:lnTo>
                  <a:cubicBezTo>
                    <a:pt x="103" y="712"/>
                    <a:pt x="253" y="1240"/>
                    <a:pt x="425" y="1768"/>
                  </a:cubicBezTo>
                  <a:lnTo>
                    <a:pt x="2651" y="1768"/>
                  </a:lnTo>
                  <a:cubicBezTo>
                    <a:pt x="2915" y="1768"/>
                    <a:pt x="3191" y="1757"/>
                    <a:pt x="3455" y="1711"/>
                  </a:cubicBezTo>
                  <a:cubicBezTo>
                    <a:pt x="3283" y="1148"/>
                    <a:pt x="3145" y="574"/>
                    <a:pt x="30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5"/>
            <p:cNvSpPr/>
            <p:nvPr/>
          </p:nvSpPr>
          <p:spPr>
            <a:xfrm>
              <a:off x="2211625" y="1876900"/>
              <a:ext cx="93850" cy="217650"/>
            </a:xfrm>
            <a:custGeom>
              <a:rect b="b" l="l" r="r" t="t"/>
              <a:pathLst>
                <a:path extrusionOk="0" h="8706" w="3754">
                  <a:moveTo>
                    <a:pt x="885" y="0"/>
                  </a:moveTo>
                  <a:cubicBezTo>
                    <a:pt x="253" y="2835"/>
                    <a:pt x="1" y="5888"/>
                    <a:pt x="575" y="8688"/>
                  </a:cubicBezTo>
                  <a:cubicBezTo>
                    <a:pt x="822" y="8699"/>
                    <a:pt x="1070" y="8705"/>
                    <a:pt x="1316" y="8705"/>
                  </a:cubicBezTo>
                  <a:cubicBezTo>
                    <a:pt x="2086" y="8705"/>
                    <a:pt x="2851" y="8649"/>
                    <a:pt x="3616" y="8528"/>
                  </a:cubicBezTo>
                  <a:cubicBezTo>
                    <a:pt x="3019" y="5739"/>
                    <a:pt x="2973" y="2846"/>
                    <a:pt x="3754" y="34"/>
                  </a:cubicBezTo>
                  <a:cubicBezTo>
                    <a:pt x="3582" y="12"/>
                    <a:pt x="3410" y="0"/>
                    <a:pt x="32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2285950" y="1877750"/>
              <a:ext cx="135450" cy="212650"/>
            </a:xfrm>
            <a:custGeom>
              <a:rect b="b" l="l" r="r" t="t"/>
              <a:pathLst>
                <a:path extrusionOk="0" h="8506" w="5418">
                  <a:moveTo>
                    <a:pt x="781" y="0"/>
                  </a:moveTo>
                  <a:cubicBezTo>
                    <a:pt x="0" y="2824"/>
                    <a:pt x="46" y="5705"/>
                    <a:pt x="643" y="8505"/>
                  </a:cubicBezTo>
                  <a:cubicBezTo>
                    <a:pt x="2273" y="8253"/>
                    <a:pt x="3822" y="7702"/>
                    <a:pt x="5131" y="6806"/>
                  </a:cubicBezTo>
                  <a:cubicBezTo>
                    <a:pt x="5326" y="6267"/>
                    <a:pt x="5418" y="5693"/>
                    <a:pt x="5418" y="5131"/>
                  </a:cubicBezTo>
                  <a:cubicBezTo>
                    <a:pt x="5406" y="2480"/>
                    <a:pt x="3409" y="276"/>
                    <a:pt x="781" y="0"/>
                  </a:cubicBezTo>
                  <a:close/>
                </a:path>
              </a:pathLst>
            </a:custGeom>
            <a:solidFill>
              <a:srgbClr val="FFDB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302025" y="2047600"/>
              <a:ext cx="112200" cy="85250"/>
            </a:xfrm>
            <a:custGeom>
              <a:rect b="b" l="l" r="r" t="t"/>
              <a:pathLst>
                <a:path extrusionOk="0" h="3410" w="4488">
                  <a:moveTo>
                    <a:pt x="4488" y="1"/>
                  </a:moveTo>
                  <a:lnTo>
                    <a:pt x="4488" y="1"/>
                  </a:lnTo>
                  <a:cubicBezTo>
                    <a:pt x="3179" y="896"/>
                    <a:pt x="1630" y="1447"/>
                    <a:pt x="0" y="1700"/>
                  </a:cubicBezTo>
                  <a:cubicBezTo>
                    <a:pt x="115" y="2273"/>
                    <a:pt x="264" y="2847"/>
                    <a:pt x="425" y="3410"/>
                  </a:cubicBezTo>
                  <a:cubicBezTo>
                    <a:pt x="2296" y="3100"/>
                    <a:pt x="3856" y="1803"/>
                    <a:pt x="4488" y="1"/>
                  </a:cubicBezTo>
                  <a:close/>
                </a:path>
              </a:pathLst>
            </a:custGeom>
            <a:solidFill>
              <a:srgbClr val="FFA5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2347925" y="1973875"/>
              <a:ext cx="29000" cy="24875"/>
            </a:xfrm>
            <a:custGeom>
              <a:rect b="b" l="l" r="r" t="t"/>
              <a:pathLst>
                <a:path extrusionOk="0" h="995" w="1160">
                  <a:moveTo>
                    <a:pt x="666" y="0"/>
                  </a:moveTo>
                  <a:cubicBezTo>
                    <a:pt x="219" y="0"/>
                    <a:pt x="0" y="528"/>
                    <a:pt x="310" y="850"/>
                  </a:cubicBezTo>
                  <a:cubicBezTo>
                    <a:pt x="414" y="950"/>
                    <a:pt x="539" y="995"/>
                    <a:pt x="662" y="995"/>
                  </a:cubicBezTo>
                  <a:cubicBezTo>
                    <a:pt x="918" y="995"/>
                    <a:pt x="1160" y="797"/>
                    <a:pt x="1160" y="494"/>
                  </a:cubicBezTo>
                  <a:cubicBezTo>
                    <a:pt x="1160" y="218"/>
                    <a:pt x="942" y="0"/>
                    <a:pt x="6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330425" y="2009450"/>
              <a:ext cx="58275" cy="58275"/>
            </a:xfrm>
            <a:custGeom>
              <a:rect b="b" l="l" r="r" t="t"/>
              <a:pathLst>
                <a:path extrusionOk="0" h="2331" w="2331">
                  <a:moveTo>
                    <a:pt x="1160" y="1"/>
                  </a:moveTo>
                  <a:cubicBezTo>
                    <a:pt x="517" y="1"/>
                    <a:pt x="0" y="517"/>
                    <a:pt x="0" y="1160"/>
                  </a:cubicBezTo>
                  <a:cubicBezTo>
                    <a:pt x="0" y="1814"/>
                    <a:pt x="517" y="2330"/>
                    <a:pt x="1160" y="2330"/>
                  </a:cubicBezTo>
                  <a:cubicBezTo>
                    <a:pt x="1802" y="2330"/>
                    <a:pt x="2330" y="1814"/>
                    <a:pt x="2330" y="1160"/>
                  </a:cubicBezTo>
                  <a:cubicBezTo>
                    <a:pt x="2330" y="517"/>
                    <a:pt x="1802" y="1"/>
                    <a:pt x="1160" y="1"/>
                  </a:cubicBezTo>
                  <a:close/>
                </a:path>
              </a:pathLst>
            </a:custGeom>
            <a:solidFill>
              <a:srgbClr val="F7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2069325" y="1756175"/>
              <a:ext cx="194225" cy="156600"/>
            </a:xfrm>
            <a:custGeom>
              <a:rect b="b" l="l" r="r" t="t"/>
              <a:pathLst>
                <a:path extrusionOk="0" h="6264" w="7769">
                  <a:moveTo>
                    <a:pt x="3470" y="0"/>
                  </a:moveTo>
                  <a:cubicBezTo>
                    <a:pt x="3015" y="0"/>
                    <a:pt x="2563" y="164"/>
                    <a:pt x="2146" y="537"/>
                  </a:cubicBezTo>
                  <a:cubicBezTo>
                    <a:pt x="0" y="2442"/>
                    <a:pt x="2043" y="4450"/>
                    <a:pt x="3409" y="5357"/>
                  </a:cubicBezTo>
                  <a:cubicBezTo>
                    <a:pt x="4384" y="6000"/>
                    <a:pt x="6852" y="6264"/>
                    <a:pt x="6852" y="6264"/>
                  </a:cubicBezTo>
                  <a:cubicBezTo>
                    <a:pt x="7768" y="3544"/>
                    <a:pt x="5584" y="0"/>
                    <a:pt x="34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400"/>
                                        <p:tgtEl>
                                          <p:spTgt spid="1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pelling Bee by Slidesgo">
  <a:themeElements>
    <a:clrScheme name="Simple Light">
      <a:dk1>
        <a:srgbClr val="703316"/>
      </a:dk1>
      <a:lt1>
        <a:srgbClr val="FFFFFF"/>
      </a:lt1>
      <a:dk2>
        <a:srgbClr val="FFF0B3"/>
      </a:dk2>
      <a:lt2>
        <a:srgbClr val="666666"/>
      </a:lt2>
      <a:accent1>
        <a:srgbClr val="FFDB45"/>
      </a:accent1>
      <a:accent2>
        <a:srgbClr val="FFA500"/>
      </a:accent2>
      <a:accent3>
        <a:srgbClr val="5EB2FC"/>
      </a:accent3>
      <a:accent4>
        <a:srgbClr val="F78F8F"/>
      </a:accent4>
      <a:accent5>
        <a:srgbClr val="B64B18"/>
      </a:accent5>
      <a:accent6>
        <a:srgbClr val="FFA500"/>
      </a:accent6>
      <a:hlink>
        <a:srgbClr val="70331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